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72" r:id="rId6"/>
    <p:sldId id="276" r:id="rId7"/>
    <p:sldId id="279" r:id="rId8"/>
    <p:sldId id="278" r:id="rId9"/>
    <p:sldId id="280" r:id="rId10"/>
    <p:sldId id="277" r:id="rId11"/>
    <p:sldId id="263" r:id="rId12"/>
    <p:sldId id="274" r:id="rId13"/>
    <p:sldId id="269" r:id="rId14"/>
    <p:sldId id="275" r:id="rId15"/>
    <p:sldId id="270" r:id="rId16"/>
  </p:sldIdLst>
  <p:sldSz cx="9144000" cy="5143500" type="screen16x9"/>
  <p:notesSz cx="6858000" cy="9144000"/>
  <p:embeddedFontLst>
    <p:embeddedFont>
      <p:font typeface="Economica" panose="020B0604020202020204" charset="0"/>
      <p:regular r:id="rId18"/>
      <p:bold r:id="rId19"/>
      <p:italic r:id="rId20"/>
      <p:boldItalic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9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urabhsikka.mech22@jecrc.ac.in" userId="e14db46dba99b677" providerId="LiveId" clId="{0A5E8913-4740-4FF4-863C-1ED332F7153A}"/>
    <pc:docChg chg="undo custSel modSld">
      <pc:chgData name="sourabhsikka.mech22@jecrc.ac.in" userId="e14db46dba99b677" providerId="LiveId" clId="{0A5E8913-4740-4FF4-863C-1ED332F7153A}" dt="2022-07-07T18:33:06.468" v="572" actId="20577"/>
      <pc:docMkLst>
        <pc:docMk/>
      </pc:docMkLst>
      <pc:sldChg chg="addSp delSp modSp mod">
        <pc:chgData name="sourabhsikka.mech22@jecrc.ac.in" userId="e14db46dba99b677" providerId="LiveId" clId="{0A5E8913-4740-4FF4-863C-1ED332F7153A}" dt="2022-07-07T18:33:06.468" v="572" actId="20577"/>
        <pc:sldMkLst>
          <pc:docMk/>
          <pc:sldMk cId="0" sldId="256"/>
        </pc:sldMkLst>
        <pc:spChg chg="mod">
          <ac:chgData name="sourabhsikka.mech22@jecrc.ac.in" userId="e14db46dba99b677" providerId="LiveId" clId="{0A5E8913-4740-4FF4-863C-1ED332F7153A}" dt="2022-07-06T19:52:51.734" v="481" actId="1076"/>
          <ac:spMkLst>
            <pc:docMk/>
            <pc:sldMk cId="0" sldId="256"/>
            <ac:spMk id="85" creationId="{00000000-0000-0000-0000-000000000000}"/>
          </ac:spMkLst>
        </pc:spChg>
        <pc:spChg chg="mod">
          <ac:chgData name="sourabhsikka.mech22@jecrc.ac.in" userId="e14db46dba99b677" providerId="LiveId" clId="{0A5E8913-4740-4FF4-863C-1ED332F7153A}" dt="2022-07-07T18:33:06.468" v="572" actId="20577"/>
          <ac:spMkLst>
            <pc:docMk/>
            <pc:sldMk cId="0" sldId="256"/>
            <ac:spMk id="86" creationId="{00000000-0000-0000-0000-000000000000}"/>
          </ac:spMkLst>
        </pc:spChg>
        <pc:picChg chg="del mod">
          <ac:chgData name="sourabhsikka.mech22@jecrc.ac.in" userId="e14db46dba99b677" providerId="LiveId" clId="{0A5E8913-4740-4FF4-863C-1ED332F7153A}" dt="2022-07-06T19:20:03.756" v="7" actId="478"/>
          <ac:picMkLst>
            <pc:docMk/>
            <pc:sldMk cId="0" sldId="256"/>
            <ac:picMk id="3" creationId="{FD30B4F4-B20C-4608-ABC9-6A24952842CE}"/>
          </ac:picMkLst>
        </pc:picChg>
        <pc:picChg chg="del">
          <ac:chgData name="sourabhsikka.mech22@jecrc.ac.in" userId="e14db46dba99b677" providerId="LiveId" clId="{0A5E8913-4740-4FF4-863C-1ED332F7153A}" dt="2022-07-06T19:19:43.710" v="3" actId="478"/>
          <ac:picMkLst>
            <pc:docMk/>
            <pc:sldMk cId="0" sldId="256"/>
            <ac:picMk id="4" creationId="{00000000-0000-0000-0000-000000000000}"/>
          </ac:picMkLst>
        </pc:picChg>
        <pc:picChg chg="add mod modCrop">
          <ac:chgData name="sourabhsikka.mech22@jecrc.ac.in" userId="e14db46dba99b677" providerId="LiveId" clId="{0A5E8913-4740-4FF4-863C-1ED332F7153A}" dt="2022-07-06T19:29:11.495" v="228" actId="14100"/>
          <ac:picMkLst>
            <pc:docMk/>
            <pc:sldMk cId="0" sldId="256"/>
            <ac:picMk id="5" creationId="{723737AF-5636-D632-1A79-0622BEF70C58}"/>
          </ac:picMkLst>
        </pc:picChg>
        <pc:picChg chg="del mod">
          <ac:chgData name="sourabhsikka.mech22@jecrc.ac.in" userId="e14db46dba99b677" providerId="LiveId" clId="{0A5E8913-4740-4FF4-863C-1ED332F7153A}" dt="2022-07-06T19:20:19.490" v="12" actId="478"/>
          <ac:picMkLst>
            <pc:docMk/>
            <pc:sldMk cId="0" sldId="256"/>
            <ac:picMk id="6" creationId="{00000000-0000-0000-0000-000000000000}"/>
          </ac:picMkLst>
        </pc:picChg>
        <pc:picChg chg="add mod modCrop">
          <ac:chgData name="sourabhsikka.mech22@jecrc.ac.in" userId="e14db46dba99b677" providerId="LiveId" clId="{0A5E8913-4740-4FF4-863C-1ED332F7153A}" dt="2022-07-06T19:31:27.152" v="251" actId="14100"/>
          <ac:picMkLst>
            <pc:docMk/>
            <pc:sldMk cId="0" sldId="256"/>
            <ac:picMk id="8" creationId="{5707ACEE-6A44-C181-5A44-332A3164F2BC}"/>
          </ac:picMkLst>
        </pc:picChg>
        <pc:picChg chg="mod">
          <ac:chgData name="sourabhsikka.mech22@jecrc.ac.in" userId="e14db46dba99b677" providerId="LiveId" clId="{0A5E8913-4740-4FF4-863C-1ED332F7153A}" dt="2022-07-06T19:20:16.216" v="10" actId="1076"/>
          <ac:picMkLst>
            <pc:docMk/>
            <pc:sldMk cId="0" sldId="256"/>
            <ac:picMk id="82" creationId="{00000000-0000-0000-0000-000000000000}"/>
          </ac:picMkLst>
        </pc:picChg>
        <pc:picChg chg="mod">
          <ac:chgData name="sourabhsikka.mech22@jecrc.ac.in" userId="e14db46dba99b677" providerId="LiveId" clId="{0A5E8913-4740-4FF4-863C-1ED332F7153A}" dt="2022-07-06T19:20:13.011" v="9" actId="1076"/>
          <ac:picMkLst>
            <pc:docMk/>
            <pc:sldMk cId="0" sldId="256"/>
            <ac:picMk id="84" creationId="{00000000-0000-0000-0000-000000000000}"/>
          </ac:picMkLst>
        </pc:picChg>
      </pc:sldChg>
      <pc:sldChg chg="modSp mod">
        <pc:chgData name="sourabhsikka.mech22@jecrc.ac.in" userId="e14db46dba99b677" providerId="LiveId" clId="{0A5E8913-4740-4FF4-863C-1ED332F7153A}" dt="2022-07-06T19:52:31.031" v="478" actId="1076"/>
        <pc:sldMkLst>
          <pc:docMk/>
          <pc:sldMk cId="0" sldId="257"/>
        </pc:sldMkLst>
        <pc:spChg chg="mod">
          <ac:chgData name="sourabhsikka.mech22@jecrc.ac.in" userId="e14db46dba99b677" providerId="LiveId" clId="{0A5E8913-4740-4FF4-863C-1ED332F7153A}" dt="2022-07-06T19:52:31.031" v="478" actId="1076"/>
          <ac:spMkLst>
            <pc:docMk/>
            <pc:sldMk cId="0" sldId="257"/>
            <ac:spMk id="92" creationId="{00000000-0000-0000-0000-000000000000}"/>
          </ac:spMkLst>
        </pc:spChg>
        <pc:spChg chg="mod">
          <ac:chgData name="sourabhsikka.mech22@jecrc.ac.in" userId="e14db46dba99b677" providerId="LiveId" clId="{0A5E8913-4740-4FF4-863C-1ED332F7153A}" dt="2022-07-06T19:52:19.520" v="476" actId="14100"/>
          <ac:spMkLst>
            <pc:docMk/>
            <pc:sldMk cId="0" sldId="257"/>
            <ac:spMk id="93" creationId="{00000000-0000-0000-0000-000000000000}"/>
          </ac:spMkLst>
        </pc:spChg>
      </pc:sldChg>
      <pc:sldChg chg="modSp mod">
        <pc:chgData name="sourabhsikka.mech22@jecrc.ac.in" userId="e14db46dba99b677" providerId="LiveId" clId="{0A5E8913-4740-4FF4-863C-1ED332F7153A}" dt="2022-07-06T19:51:45.105" v="470" actId="2711"/>
        <pc:sldMkLst>
          <pc:docMk/>
          <pc:sldMk cId="0" sldId="258"/>
        </pc:sldMkLst>
        <pc:spChg chg="mod">
          <ac:chgData name="sourabhsikka.mech22@jecrc.ac.in" userId="e14db46dba99b677" providerId="LiveId" clId="{0A5E8913-4740-4FF4-863C-1ED332F7153A}" dt="2022-07-06T19:51:45.105" v="470" actId="2711"/>
          <ac:spMkLst>
            <pc:docMk/>
            <pc:sldMk cId="0" sldId="258"/>
            <ac:spMk id="98" creationId="{00000000-0000-0000-0000-000000000000}"/>
          </ac:spMkLst>
        </pc:spChg>
        <pc:spChg chg="mod">
          <ac:chgData name="sourabhsikka.mech22@jecrc.ac.in" userId="e14db46dba99b677" providerId="LiveId" clId="{0A5E8913-4740-4FF4-863C-1ED332F7153A}" dt="2022-07-06T19:51:38.982" v="469" actId="20577"/>
          <ac:spMkLst>
            <pc:docMk/>
            <pc:sldMk cId="0" sldId="258"/>
            <ac:spMk id="99" creationId="{00000000-0000-0000-0000-000000000000}"/>
          </ac:spMkLst>
        </pc:spChg>
      </pc:sldChg>
      <pc:sldChg chg="modSp mod">
        <pc:chgData name="sourabhsikka.mech22@jecrc.ac.in" userId="e14db46dba99b677" providerId="LiveId" clId="{0A5E8913-4740-4FF4-863C-1ED332F7153A}" dt="2022-07-06T19:50:43.605" v="455" actId="122"/>
        <pc:sldMkLst>
          <pc:docMk/>
          <pc:sldMk cId="0" sldId="260"/>
        </pc:sldMkLst>
        <pc:spChg chg="mod">
          <ac:chgData name="sourabhsikka.mech22@jecrc.ac.in" userId="e14db46dba99b677" providerId="LiveId" clId="{0A5E8913-4740-4FF4-863C-1ED332F7153A}" dt="2022-07-06T19:50:35.388" v="453" actId="2711"/>
          <ac:spMkLst>
            <pc:docMk/>
            <pc:sldMk cId="0" sldId="260"/>
            <ac:spMk id="110" creationId="{00000000-0000-0000-0000-000000000000}"/>
          </ac:spMkLst>
        </pc:spChg>
        <pc:spChg chg="mod">
          <ac:chgData name="sourabhsikka.mech22@jecrc.ac.in" userId="e14db46dba99b677" providerId="LiveId" clId="{0A5E8913-4740-4FF4-863C-1ED332F7153A}" dt="2022-07-06T19:50:43.605" v="455" actId="122"/>
          <ac:spMkLst>
            <pc:docMk/>
            <pc:sldMk cId="0" sldId="260"/>
            <ac:spMk id="111" creationId="{00000000-0000-0000-0000-000000000000}"/>
          </ac:spMkLst>
        </pc:spChg>
      </pc:sldChg>
      <pc:sldChg chg="modSp mod">
        <pc:chgData name="sourabhsikka.mech22@jecrc.ac.in" userId="e14db46dba99b677" providerId="LiveId" clId="{0A5E8913-4740-4FF4-863C-1ED332F7153A}" dt="2022-07-06T19:48:43.793" v="440" actId="2711"/>
        <pc:sldMkLst>
          <pc:docMk/>
          <pc:sldMk cId="0" sldId="263"/>
        </pc:sldMkLst>
        <pc:spChg chg="mod">
          <ac:chgData name="sourabhsikka.mech22@jecrc.ac.in" userId="e14db46dba99b677" providerId="LiveId" clId="{0A5E8913-4740-4FF4-863C-1ED332F7153A}" dt="2022-07-06T19:48:28.911" v="439" actId="1076"/>
          <ac:spMkLst>
            <pc:docMk/>
            <pc:sldMk cId="0" sldId="263"/>
            <ac:spMk id="10" creationId="{537E9316-A093-467F-8CE0-E85D1126C629}"/>
          </ac:spMkLst>
        </pc:spChg>
        <pc:spChg chg="mod">
          <ac:chgData name="sourabhsikka.mech22@jecrc.ac.in" userId="e14db46dba99b677" providerId="LiveId" clId="{0A5E8913-4740-4FF4-863C-1ED332F7153A}" dt="2022-07-06T19:48:43.793" v="440" actId="2711"/>
          <ac:spMkLst>
            <pc:docMk/>
            <pc:sldMk cId="0" sldId="263"/>
            <ac:spMk id="86" creationId="{FF3E2B68-FE09-45EC-8197-6CFD4C09B58C}"/>
          </ac:spMkLst>
        </pc:spChg>
      </pc:sldChg>
      <pc:sldChg chg="modSp mod">
        <pc:chgData name="sourabhsikka.mech22@jecrc.ac.in" userId="e14db46dba99b677" providerId="LiveId" clId="{0A5E8913-4740-4FF4-863C-1ED332F7153A}" dt="2022-07-06T19:47:51.436" v="434" actId="122"/>
        <pc:sldMkLst>
          <pc:docMk/>
          <pc:sldMk cId="0" sldId="269"/>
        </pc:sldMkLst>
        <pc:spChg chg="mod">
          <ac:chgData name="sourabhsikka.mech22@jecrc.ac.in" userId="e14db46dba99b677" providerId="LiveId" clId="{0A5E8913-4740-4FF4-863C-1ED332F7153A}" dt="2022-07-06T19:47:51.436" v="434" actId="122"/>
          <ac:spMkLst>
            <pc:docMk/>
            <pc:sldMk cId="0" sldId="269"/>
            <ac:spMk id="163" creationId="{00000000-0000-0000-0000-000000000000}"/>
          </ac:spMkLst>
        </pc:spChg>
        <pc:spChg chg="mod">
          <ac:chgData name="sourabhsikka.mech22@jecrc.ac.in" userId="e14db46dba99b677" providerId="LiveId" clId="{0A5E8913-4740-4FF4-863C-1ED332F7153A}" dt="2022-07-06T19:47:37.406" v="432" actId="1076"/>
          <ac:spMkLst>
            <pc:docMk/>
            <pc:sldMk cId="0" sldId="269"/>
            <ac:spMk id="164" creationId="{00000000-0000-0000-0000-000000000000}"/>
          </ac:spMkLst>
        </pc:spChg>
      </pc:sldChg>
      <pc:sldChg chg="modSp mod">
        <pc:chgData name="sourabhsikka.mech22@jecrc.ac.in" userId="e14db46dba99b677" providerId="LiveId" clId="{0A5E8913-4740-4FF4-863C-1ED332F7153A}" dt="2022-07-06T19:50:11.469" v="451" actId="2711"/>
        <pc:sldMkLst>
          <pc:docMk/>
          <pc:sldMk cId="893787742" sldId="272"/>
        </pc:sldMkLst>
        <pc:spChg chg="mod">
          <ac:chgData name="sourabhsikka.mech22@jecrc.ac.in" userId="e14db46dba99b677" providerId="LiveId" clId="{0A5E8913-4740-4FF4-863C-1ED332F7153A}" dt="2022-07-06T19:49:56.963" v="450" actId="2711"/>
          <ac:spMkLst>
            <pc:docMk/>
            <pc:sldMk cId="893787742" sldId="272"/>
            <ac:spMk id="104" creationId="{00000000-0000-0000-0000-000000000000}"/>
          </ac:spMkLst>
        </pc:spChg>
        <pc:graphicFrameChg chg="mod">
          <ac:chgData name="sourabhsikka.mech22@jecrc.ac.in" userId="e14db46dba99b677" providerId="LiveId" clId="{0A5E8913-4740-4FF4-863C-1ED332F7153A}" dt="2022-07-06T19:50:11.469" v="451" actId="2711"/>
          <ac:graphicFrameMkLst>
            <pc:docMk/>
            <pc:sldMk cId="893787742" sldId="272"/>
            <ac:graphicFrameMk id="5" creationId="{65C2A5B7-2200-4E48-8747-275E545EB230}"/>
          </ac:graphicFrameMkLst>
        </pc:graphicFrameChg>
      </pc:sldChg>
      <pc:sldChg chg="addSp delSp modSp mod">
        <pc:chgData name="sourabhsikka.mech22@jecrc.ac.in" userId="e14db46dba99b677" providerId="LiveId" clId="{0A5E8913-4740-4FF4-863C-1ED332F7153A}" dt="2022-07-06T19:47:04.375" v="405" actId="14100"/>
        <pc:sldMkLst>
          <pc:docMk/>
          <pc:sldMk cId="2849002457" sldId="274"/>
        </pc:sldMkLst>
        <pc:picChg chg="mod">
          <ac:chgData name="sourabhsikka.mech22@jecrc.ac.in" userId="e14db46dba99b677" providerId="LiveId" clId="{0A5E8913-4740-4FF4-863C-1ED332F7153A}" dt="2022-07-06T19:46:37.912" v="398" actId="14100"/>
          <ac:picMkLst>
            <pc:docMk/>
            <pc:sldMk cId="2849002457" sldId="274"/>
            <ac:picMk id="3" creationId="{31C8D45F-6E42-40A5-8891-3D4AB44CD85C}"/>
          </ac:picMkLst>
        </pc:picChg>
        <pc:picChg chg="mod">
          <ac:chgData name="sourabhsikka.mech22@jecrc.ac.in" userId="e14db46dba99b677" providerId="LiveId" clId="{0A5E8913-4740-4FF4-863C-1ED332F7153A}" dt="2022-07-06T19:46:42.991" v="399" actId="1076"/>
          <ac:picMkLst>
            <pc:docMk/>
            <pc:sldMk cId="2849002457" sldId="274"/>
            <ac:picMk id="4" creationId="{245954BB-91AA-4D50-B810-22AE05E20AF9}"/>
          </ac:picMkLst>
        </pc:picChg>
        <pc:picChg chg="add mod">
          <ac:chgData name="sourabhsikka.mech22@jecrc.ac.in" userId="e14db46dba99b677" providerId="LiveId" clId="{0A5E8913-4740-4FF4-863C-1ED332F7153A}" dt="2022-07-06T19:46:17.750" v="391" actId="1076"/>
          <ac:picMkLst>
            <pc:docMk/>
            <pc:sldMk cId="2849002457" sldId="274"/>
            <ac:picMk id="5" creationId="{F943E224-F4E0-0CCE-88E8-933B8E184CE9}"/>
          </ac:picMkLst>
        </pc:picChg>
        <pc:picChg chg="mod">
          <ac:chgData name="sourabhsikka.mech22@jecrc.ac.in" userId="e14db46dba99b677" providerId="LiveId" clId="{0A5E8913-4740-4FF4-863C-1ED332F7153A}" dt="2022-07-06T19:46:25.606" v="394" actId="14100"/>
          <ac:picMkLst>
            <pc:docMk/>
            <pc:sldMk cId="2849002457" sldId="274"/>
            <ac:picMk id="7" creationId="{2808A0F1-985F-46B7-8BC7-DEF5CEAFD888}"/>
          </ac:picMkLst>
        </pc:picChg>
        <pc:picChg chg="add mod">
          <ac:chgData name="sourabhsikka.mech22@jecrc.ac.in" userId="e14db46dba99b677" providerId="LiveId" clId="{0A5E8913-4740-4FF4-863C-1ED332F7153A}" dt="2022-07-06T19:46:47.671" v="402" actId="1076"/>
          <ac:picMkLst>
            <pc:docMk/>
            <pc:sldMk cId="2849002457" sldId="274"/>
            <ac:picMk id="8" creationId="{1C48909E-ECAC-BB30-11A4-8E5FF7CCD482}"/>
          </ac:picMkLst>
        </pc:picChg>
        <pc:picChg chg="del">
          <ac:chgData name="sourabhsikka.mech22@jecrc.ac.in" userId="e14db46dba99b677" providerId="LiveId" clId="{0A5E8913-4740-4FF4-863C-1ED332F7153A}" dt="2022-07-06T19:42:35.608" v="358" actId="478"/>
          <ac:picMkLst>
            <pc:docMk/>
            <pc:sldMk cId="2849002457" sldId="274"/>
            <ac:picMk id="10" creationId="{3E8FA2B0-A09B-4392-9D9C-C0558C06EADC}"/>
          </ac:picMkLst>
        </pc:picChg>
        <pc:picChg chg="del">
          <ac:chgData name="sourabhsikka.mech22@jecrc.ac.in" userId="e14db46dba99b677" providerId="LiveId" clId="{0A5E8913-4740-4FF4-863C-1ED332F7153A}" dt="2022-07-06T19:43:31.551" v="364" actId="478"/>
          <ac:picMkLst>
            <pc:docMk/>
            <pc:sldMk cId="2849002457" sldId="274"/>
            <ac:picMk id="13" creationId="{B4BC2F13-CC5C-4F95-9ECA-83CE3F41D636}"/>
          </ac:picMkLst>
        </pc:picChg>
        <pc:picChg chg="mod modCrop">
          <ac:chgData name="sourabhsikka.mech22@jecrc.ac.in" userId="e14db46dba99b677" providerId="LiveId" clId="{0A5E8913-4740-4FF4-863C-1ED332F7153A}" dt="2022-07-06T19:47:04.375" v="405" actId="14100"/>
          <ac:picMkLst>
            <pc:docMk/>
            <pc:sldMk cId="2849002457" sldId="274"/>
            <ac:picMk id="15" creationId="{1D558D30-3D92-42FF-A258-F4796786F844}"/>
          </ac:picMkLst>
        </pc:picChg>
        <pc:picChg chg="mod">
          <ac:chgData name="sourabhsikka.mech22@jecrc.ac.in" userId="e14db46dba99b677" providerId="LiveId" clId="{0A5E8913-4740-4FF4-863C-1ED332F7153A}" dt="2022-07-06T19:46:44.384" v="400" actId="1076"/>
          <ac:picMkLst>
            <pc:docMk/>
            <pc:sldMk cId="2849002457" sldId="274"/>
            <ac:picMk id="1028" creationId="{00000000-0000-0000-0000-000000000000}"/>
          </ac:picMkLst>
        </pc:picChg>
        <pc:picChg chg="mod">
          <ac:chgData name="sourabhsikka.mech22@jecrc.ac.in" userId="e14db46dba99b677" providerId="LiveId" clId="{0A5E8913-4740-4FF4-863C-1ED332F7153A}" dt="2022-07-06T19:46:31.167" v="396" actId="1076"/>
          <ac:picMkLst>
            <pc:docMk/>
            <pc:sldMk cId="2849002457" sldId="274"/>
            <ac:picMk id="1030" creationId="{00000000-0000-0000-0000-000000000000}"/>
          </ac:picMkLst>
        </pc:picChg>
      </pc:sldChg>
      <pc:sldChg chg="modSp mod">
        <pc:chgData name="sourabhsikka.mech22@jecrc.ac.in" userId="e14db46dba99b677" providerId="LiveId" clId="{0A5E8913-4740-4FF4-863C-1ED332F7153A}" dt="2022-07-06T19:48:13.529" v="437" actId="14100"/>
        <pc:sldMkLst>
          <pc:docMk/>
          <pc:sldMk cId="4183409697" sldId="275"/>
        </pc:sldMkLst>
        <pc:spChg chg="mod">
          <ac:chgData name="sourabhsikka.mech22@jecrc.ac.in" userId="e14db46dba99b677" providerId="LiveId" clId="{0A5E8913-4740-4FF4-863C-1ED332F7153A}" dt="2022-07-06T19:48:13.529" v="437" actId="14100"/>
          <ac:spMkLst>
            <pc:docMk/>
            <pc:sldMk cId="4183409697" sldId="275"/>
            <ac:spMk id="92" creationId="{00000000-0000-0000-0000-000000000000}"/>
          </ac:spMkLst>
        </pc:spChg>
      </pc:sldChg>
      <pc:sldChg chg="modSp mod">
        <pc:chgData name="sourabhsikka.mech22@jecrc.ac.in" userId="e14db46dba99b677" providerId="LiveId" clId="{0A5E8913-4740-4FF4-863C-1ED332F7153A}" dt="2022-07-06T19:49:36.401" v="446" actId="14100"/>
        <pc:sldMkLst>
          <pc:docMk/>
          <pc:sldMk cId="3405496133" sldId="276"/>
        </pc:sldMkLst>
        <pc:spChg chg="mod">
          <ac:chgData name="sourabhsikka.mech22@jecrc.ac.in" userId="e14db46dba99b677" providerId="LiveId" clId="{0A5E8913-4740-4FF4-863C-1ED332F7153A}" dt="2022-07-06T19:49:36.401" v="446" actId="14100"/>
          <ac:spMkLst>
            <pc:docMk/>
            <pc:sldMk cId="3405496133" sldId="276"/>
            <ac:spMk id="92" creationId="{00000000-0000-0000-0000-000000000000}"/>
          </ac:spMkLst>
        </pc:spChg>
      </pc:sldChg>
      <pc:sldChg chg="modSp mod">
        <pc:chgData name="sourabhsikka.mech22@jecrc.ac.in" userId="e14db46dba99b677" providerId="LiveId" clId="{0A5E8913-4740-4FF4-863C-1ED332F7153A}" dt="2022-07-06T19:49:11.815" v="443" actId="14100"/>
        <pc:sldMkLst>
          <pc:docMk/>
          <pc:sldMk cId="3124611029" sldId="277"/>
        </pc:sldMkLst>
        <pc:spChg chg="mod">
          <ac:chgData name="sourabhsikka.mech22@jecrc.ac.in" userId="e14db46dba99b677" providerId="LiveId" clId="{0A5E8913-4740-4FF4-863C-1ED332F7153A}" dt="2022-07-06T19:49:11.815" v="443" actId="14100"/>
          <ac:spMkLst>
            <pc:docMk/>
            <pc:sldMk cId="3124611029" sldId="277"/>
            <ac:spMk id="92" creationId="{00000000-0000-0000-0000-000000000000}"/>
          </ac:spMkLst>
        </pc:spChg>
      </pc:sldChg>
      <pc:sldChg chg="modSp mod">
        <pc:chgData name="sourabhsikka.mech22@jecrc.ac.in" userId="e14db46dba99b677" providerId="LiveId" clId="{0A5E8913-4740-4FF4-863C-1ED332F7153A}" dt="2022-07-06T19:49:21.820" v="444" actId="2711"/>
        <pc:sldMkLst>
          <pc:docMk/>
          <pc:sldMk cId="2785146714" sldId="280"/>
        </pc:sldMkLst>
        <pc:spChg chg="mod">
          <ac:chgData name="sourabhsikka.mech22@jecrc.ac.in" userId="e14db46dba99b677" providerId="LiveId" clId="{0A5E8913-4740-4FF4-863C-1ED332F7153A}" dt="2022-07-06T19:49:21.820" v="444" actId="2711"/>
          <ac:spMkLst>
            <pc:docMk/>
            <pc:sldMk cId="2785146714" sldId="280"/>
            <ac:spMk id="2" creationId="{A8C3B245-DF20-48DB-991D-7ED7A1BE519A}"/>
          </ac:spMkLst>
        </pc:spChg>
        <pc:spChg chg="mod">
          <ac:chgData name="sourabhsikka.mech22@jecrc.ac.in" userId="e14db46dba99b677" providerId="LiveId" clId="{0A5E8913-4740-4FF4-863C-1ED332F7153A}" dt="2022-07-06T19:49:21.820" v="444" actId="2711"/>
          <ac:spMkLst>
            <pc:docMk/>
            <pc:sldMk cId="2785146714" sldId="280"/>
            <ac:spMk id="3" creationId="{0FC09793-CE1F-4AC7-BD02-06A4680374A5}"/>
          </ac:spMkLst>
        </pc:spChg>
        <pc:spChg chg="mod">
          <ac:chgData name="sourabhsikka.mech22@jecrc.ac.in" userId="e14db46dba99b677" providerId="LiveId" clId="{0A5E8913-4740-4FF4-863C-1ED332F7153A}" dt="2022-07-06T19:49:21.820" v="444" actId="2711"/>
          <ac:spMkLst>
            <pc:docMk/>
            <pc:sldMk cId="2785146714" sldId="280"/>
            <ac:spMk id="4" creationId="{2C418822-9D83-47CC-B6EF-1DFC63F0FF9C}"/>
          </ac:spMkLst>
        </pc:spChg>
        <pc:spChg chg="mod">
          <ac:chgData name="sourabhsikka.mech22@jecrc.ac.in" userId="e14db46dba99b677" providerId="LiveId" clId="{0A5E8913-4740-4FF4-863C-1ED332F7153A}" dt="2022-07-06T19:49:21.820" v="444" actId="2711"/>
          <ac:spMkLst>
            <pc:docMk/>
            <pc:sldMk cId="2785146714" sldId="280"/>
            <ac:spMk id="5" creationId="{27A9607E-818C-461E-A266-8A1F8D8CA079}"/>
          </ac:spMkLst>
        </pc:spChg>
        <pc:spChg chg="mod">
          <ac:chgData name="sourabhsikka.mech22@jecrc.ac.in" userId="e14db46dba99b677" providerId="LiveId" clId="{0A5E8913-4740-4FF4-863C-1ED332F7153A}" dt="2022-07-06T19:49:21.820" v="444" actId="2711"/>
          <ac:spMkLst>
            <pc:docMk/>
            <pc:sldMk cId="2785146714" sldId="280"/>
            <ac:spMk id="6" creationId="{E7518259-7EA9-4467-9659-F75419C33C1D}"/>
          </ac:spMkLst>
        </pc:spChg>
        <pc:spChg chg="mod">
          <ac:chgData name="sourabhsikka.mech22@jecrc.ac.in" userId="e14db46dba99b677" providerId="LiveId" clId="{0A5E8913-4740-4FF4-863C-1ED332F7153A}" dt="2022-07-06T19:49:21.820" v="444" actId="2711"/>
          <ac:spMkLst>
            <pc:docMk/>
            <pc:sldMk cId="2785146714" sldId="280"/>
            <ac:spMk id="9" creationId="{9882053A-2F16-4C1A-A9C3-04F2510D3150}"/>
          </ac:spMkLst>
        </pc:spChg>
        <pc:spChg chg="mod">
          <ac:chgData name="sourabhsikka.mech22@jecrc.ac.in" userId="e14db46dba99b677" providerId="LiveId" clId="{0A5E8913-4740-4FF4-863C-1ED332F7153A}" dt="2022-07-06T19:49:21.820" v="444" actId="2711"/>
          <ac:spMkLst>
            <pc:docMk/>
            <pc:sldMk cId="2785146714" sldId="280"/>
            <ac:spMk id="10" creationId="{AC5FA73A-2BCE-4B69-957B-90DDBF400A61}"/>
          </ac:spMkLst>
        </pc:spChg>
        <pc:spChg chg="mod">
          <ac:chgData name="sourabhsikka.mech22@jecrc.ac.in" userId="e14db46dba99b677" providerId="LiveId" clId="{0A5E8913-4740-4FF4-863C-1ED332F7153A}" dt="2022-07-06T19:49:21.820" v="444" actId="2711"/>
          <ac:spMkLst>
            <pc:docMk/>
            <pc:sldMk cId="2785146714" sldId="280"/>
            <ac:spMk id="11" creationId="{8DEDD8C5-DA01-41AC-A33B-577C75449896}"/>
          </ac:spMkLst>
        </pc:spChg>
        <pc:spChg chg="mod">
          <ac:chgData name="sourabhsikka.mech22@jecrc.ac.in" userId="e14db46dba99b677" providerId="LiveId" clId="{0A5E8913-4740-4FF4-863C-1ED332F7153A}" dt="2022-07-06T19:49:21.820" v="444" actId="2711"/>
          <ac:spMkLst>
            <pc:docMk/>
            <pc:sldMk cId="2785146714" sldId="280"/>
            <ac:spMk id="13" creationId="{AB71B487-3E5F-47D0-B74F-9D5C122B6197}"/>
          </ac:spMkLst>
        </pc:spChg>
        <pc:spChg chg="mod">
          <ac:chgData name="sourabhsikka.mech22@jecrc.ac.in" userId="e14db46dba99b677" providerId="LiveId" clId="{0A5E8913-4740-4FF4-863C-1ED332F7153A}" dt="2022-07-06T19:49:21.820" v="444" actId="2711"/>
          <ac:spMkLst>
            <pc:docMk/>
            <pc:sldMk cId="2785146714" sldId="280"/>
            <ac:spMk id="14" creationId="{0984FFCD-399E-4C9B-BBB7-C0FCDA169A0E}"/>
          </ac:spMkLst>
        </pc:spChg>
        <pc:spChg chg="mod">
          <ac:chgData name="sourabhsikka.mech22@jecrc.ac.in" userId="e14db46dba99b677" providerId="LiveId" clId="{0A5E8913-4740-4FF4-863C-1ED332F7153A}" dt="2022-07-06T19:49:21.820" v="444" actId="2711"/>
          <ac:spMkLst>
            <pc:docMk/>
            <pc:sldMk cId="2785146714" sldId="280"/>
            <ac:spMk id="31" creationId="{44515029-3486-4251-B808-74D49A837747}"/>
          </ac:spMkLst>
        </pc:spChg>
        <pc:spChg chg="mod">
          <ac:chgData name="sourabhsikka.mech22@jecrc.ac.in" userId="e14db46dba99b677" providerId="LiveId" clId="{0A5E8913-4740-4FF4-863C-1ED332F7153A}" dt="2022-07-06T19:49:21.820" v="444" actId="2711"/>
          <ac:spMkLst>
            <pc:docMk/>
            <pc:sldMk cId="2785146714" sldId="280"/>
            <ac:spMk id="32" creationId="{90E34770-9853-453A-B141-2D35DC6CDB42}"/>
          </ac:spMkLst>
        </pc:spChg>
        <pc:spChg chg="mod">
          <ac:chgData name="sourabhsikka.mech22@jecrc.ac.in" userId="e14db46dba99b677" providerId="LiveId" clId="{0A5E8913-4740-4FF4-863C-1ED332F7153A}" dt="2022-07-06T19:49:21.820" v="444" actId="2711"/>
          <ac:spMkLst>
            <pc:docMk/>
            <pc:sldMk cId="2785146714" sldId="280"/>
            <ac:spMk id="33" creationId="{15253FAF-D3AE-4BE3-A8FC-4923CE72A86C}"/>
          </ac:spMkLst>
        </pc:spChg>
        <pc:spChg chg="mod">
          <ac:chgData name="sourabhsikka.mech22@jecrc.ac.in" userId="e14db46dba99b677" providerId="LiveId" clId="{0A5E8913-4740-4FF4-863C-1ED332F7153A}" dt="2022-07-06T19:49:21.820" v="444" actId="2711"/>
          <ac:spMkLst>
            <pc:docMk/>
            <pc:sldMk cId="2785146714" sldId="280"/>
            <ac:spMk id="36" creationId="{C1761A14-22B1-4A5E-A673-975DA5BF97F5}"/>
          </ac:spMkLst>
        </pc:spChg>
        <pc:spChg chg="mod">
          <ac:chgData name="sourabhsikka.mech22@jecrc.ac.in" userId="e14db46dba99b677" providerId="LiveId" clId="{0A5E8913-4740-4FF4-863C-1ED332F7153A}" dt="2022-07-06T19:49:21.820" v="444" actId="2711"/>
          <ac:spMkLst>
            <pc:docMk/>
            <pc:sldMk cId="2785146714" sldId="280"/>
            <ac:spMk id="37" creationId="{4D494611-841B-4CD2-9B70-7C5B5C84D5C2}"/>
          </ac:spMkLst>
        </pc:spChg>
        <pc:spChg chg="mod">
          <ac:chgData name="sourabhsikka.mech22@jecrc.ac.in" userId="e14db46dba99b677" providerId="LiveId" clId="{0A5E8913-4740-4FF4-863C-1ED332F7153A}" dt="2022-07-06T19:49:21.820" v="444" actId="2711"/>
          <ac:spMkLst>
            <pc:docMk/>
            <pc:sldMk cId="2785146714" sldId="280"/>
            <ac:spMk id="62" creationId="{6505D3EA-B4E8-497F-9D27-B828FDE33192}"/>
          </ac:spMkLst>
        </pc:spChg>
        <pc:spChg chg="mod">
          <ac:chgData name="sourabhsikka.mech22@jecrc.ac.in" userId="e14db46dba99b677" providerId="LiveId" clId="{0A5E8913-4740-4FF4-863C-1ED332F7153A}" dt="2022-07-06T19:49:21.820" v="444" actId="2711"/>
          <ac:spMkLst>
            <pc:docMk/>
            <pc:sldMk cId="2785146714" sldId="280"/>
            <ac:spMk id="63" creationId="{38762075-BA38-4FA3-A81F-ABB019ECDF23}"/>
          </ac:spMkLst>
        </pc:spChg>
        <pc:spChg chg="mod">
          <ac:chgData name="sourabhsikka.mech22@jecrc.ac.in" userId="e14db46dba99b677" providerId="LiveId" clId="{0A5E8913-4740-4FF4-863C-1ED332F7153A}" dt="2022-07-06T19:49:21.820" v="444" actId="2711"/>
          <ac:spMkLst>
            <pc:docMk/>
            <pc:sldMk cId="2785146714" sldId="280"/>
            <ac:spMk id="64" creationId="{D6FD2971-4520-46D6-8236-3CCE59D0466B}"/>
          </ac:spMkLst>
        </pc:spChg>
        <pc:spChg chg="mod">
          <ac:chgData name="sourabhsikka.mech22@jecrc.ac.in" userId="e14db46dba99b677" providerId="LiveId" clId="{0A5E8913-4740-4FF4-863C-1ED332F7153A}" dt="2022-07-06T19:49:21.820" v="444" actId="2711"/>
          <ac:spMkLst>
            <pc:docMk/>
            <pc:sldMk cId="2785146714" sldId="280"/>
            <ac:spMk id="65" creationId="{BFE785ED-671A-4CB0-8E7E-C9033682C54F}"/>
          </ac:spMkLst>
        </pc:spChg>
        <pc:spChg chg="mod">
          <ac:chgData name="sourabhsikka.mech22@jecrc.ac.in" userId="e14db46dba99b677" providerId="LiveId" clId="{0A5E8913-4740-4FF4-863C-1ED332F7153A}" dt="2022-07-06T19:49:21.820" v="444" actId="2711"/>
          <ac:spMkLst>
            <pc:docMk/>
            <pc:sldMk cId="2785146714" sldId="280"/>
            <ac:spMk id="66" creationId="{55F0BB64-3CFF-4150-B57A-BD9388DE2E07}"/>
          </ac:spMkLst>
        </pc:spChg>
        <pc:spChg chg="mod">
          <ac:chgData name="sourabhsikka.mech22@jecrc.ac.in" userId="e14db46dba99b677" providerId="LiveId" clId="{0A5E8913-4740-4FF4-863C-1ED332F7153A}" dt="2022-07-06T19:49:21.820" v="444" actId="2711"/>
          <ac:spMkLst>
            <pc:docMk/>
            <pc:sldMk cId="2785146714" sldId="280"/>
            <ac:spMk id="116" creationId="{00000000-0000-0000-0000-000000000000}"/>
          </ac:spMkLst>
        </pc:spChg>
      </pc:sldChg>
    </pc:docChg>
  </pc:docChgLst>
  <pc:docChgLst>
    <pc:chgData name="Mohammed Ghouse Shaikh" userId="87b4696f-3678-4769-9b61-b31d6cbbc5b7" providerId="ADAL" clId="{BA802BA4-6E43-4623-BD6A-79FA394317B2}"/>
    <pc:docChg chg="modSld">
      <pc:chgData name="Mohammed Ghouse Shaikh" userId="87b4696f-3678-4769-9b61-b31d6cbbc5b7" providerId="ADAL" clId="{BA802BA4-6E43-4623-BD6A-79FA394317B2}" dt="2022-06-10T04:58:34.345" v="21" actId="20577"/>
      <pc:docMkLst>
        <pc:docMk/>
      </pc:docMkLst>
      <pc:sldChg chg="modSp mod">
        <pc:chgData name="Mohammed Ghouse Shaikh" userId="87b4696f-3678-4769-9b61-b31d6cbbc5b7" providerId="ADAL" clId="{BA802BA4-6E43-4623-BD6A-79FA394317B2}" dt="2022-06-10T04:58:34.345" v="21" actId="20577"/>
        <pc:sldMkLst>
          <pc:docMk/>
          <pc:sldMk cId="0" sldId="257"/>
        </pc:sldMkLst>
        <pc:spChg chg="mod">
          <ac:chgData name="Mohammed Ghouse Shaikh" userId="87b4696f-3678-4769-9b61-b31d6cbbc5b7" providerId="ADAL" clId="{BA802BA4-6E43-4623-BD6A-79FA394317B2}" dt="2022-06-10T04:58:34.345" v="21" actId="20577"/>
          <ac:spMkLst>
            <pc:docMk/>
            <pc:sldMk cId="0" sldId="257"/>
            <ac:spMk id="93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86D26B-27D9-4B2C-867C-1E753E93583D}" type="doc">
      <dgm:prSet loTypeId="urn:microsoft.com/office/officeart/2005/8/layout/char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06A9D7-B6DA-4EAB-A3D4-D276750D700F}">
      <dgm:prSet/>
      <dgm:spPr/>
      <dgm:t>
        <a:bodyPr/>
        <a:lstStyle/>
        <a:p>
          <a:r>
            <a:rPr lang="en-US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Recommendation API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1BE6872-51BA-46EF-91A3-932B04F014CA}" type="parTrans" cxnId="{C8AAB1BE-FE00-44F1-9F18-783448456D20}">
      <dgm:prSet/>
      <dgm:spPr/>
      <dgm:t>
        <a:bodyPr/>
        <a:lstStyle/>
        <a:p>
          <a:endParaRPr lang="en-US"/>
        </a:p>
      </dgm:t>
    </dgm:pt>
    <dgm:pt modelId="{363B32DC-7CFA-4DAC-85BC-D40D92572E48}" type="sibTrans" cxnId="{C8AAB1BE-FE00-44F1-9F18-783448456D20}">
      <dgm:prSet/>
      <dgm:spPr/>
      <dgm:t>
        <a:bodyPr/>
        <a:lstStyle/>
        <a:p>
          <a:endParaRPr lang="en-US"/>
        </a:p>
      </dgm:t>
    </dgm:pt>
    <dgm:pt modelId="{58B5AAC8-71A0-4087-9753-2A31B68142BD}">
      <dgm:prSet/>
      <dgm:spPr/>
      <dgm:t>
        <a:bodyPr/>
        <a:lstStyle/>
        <a:p>
          <a:r>
            <a:rPr lang="en-US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Favourite API</a:t>
          </a:r>
        </a:p>
        <a:p>
          <a:r>
            <a:rPr lang="en-US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(favouriteservice</a:t>
          </a:r>
          <a:r>
            <a:rPr lang="en-US" b="0" i="0" dirty="0"/>
            <a:t>)</a:t>
          </a:r>
          <a:endParaRPr lang="en-US" dirty="0"/>
        </a:p>
      </dgm:t>
    </dgm:pt>
    <dgm:pt modelId="{1213AAF2-43E5-466E-A460-A5E19FCFF019}" type="parTrans" cxnId="{CB645E33-54E9-4482-8EBD-BE9E58781C16}">
      <dgm:prSet/>
      <dgm:spPr/>
      <dgm:t>
        <a:bodyPr/>
        <a:lstStyle/>
        <a:p>
          <a:endParaRPr lang="en-US"/>
        </a:p>
      </dgm:t>
    </dgm:pt>
    <dgm:pt modelId="{3F3BAD83-85EA-4086-AFAA-4334BEAE0B46}" type="sibTrans" cxnId="{CB645E33-54E9-4482-8EBD-BE9E58781C16}">
      <dgm:prSet/>
      <dgm:spPr/>
      <dgm:t>
        <a:bodyPr/>
        <a:lstStyle/>
        <a:p>
          <a:endParaRPr lang="en-US"/>
        </a:p>
      </dgm:t>
    </dgm:pt>
    <dgm:pt modelId="{7D03FFD6-9254-46ED-A919-4C5FCA1A40A9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Authentication API</a:t>
          </a:r>
        </a:p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(userservice)</a:t>
          </a:r>
        </a:p>
      </dgm:t>
    </dgm:pt>
    <dgm:pt modelId="{4D727A56-D3BF-4971-89C3-92FAEBD51B25}" type="parTrans" cxnId="{897CFB78-7AD5-475A-90AC-DED27DD582BE}">
      <dgm:prSet/>
      <dgm:spPr/>
      <dgm:t>
        <a:bodyPr/>
        <a:lstStyle/>
        <a:p>
          <a:endParaRPr lang="en-IN"/>
        </a:p>
      </dgm:t>
    </dgm:pt>
    <dgm:pt modelId="{9D112884-9F97-4787-8283-FBF0DAE41E2C}" type="sibTrans" cxnId="{897CFB78-7AD5-475A-90AC-DED27DD582BE}">
      <dgm:prSet/>
      <dgm:spPr/>
      <dgm:t>
        <a:bodyPr/>
        <a:lstStyle/>
        <a:p>
          <a:endParaRPr lang="en-IN"/>
        </a:p>
      </dgm:t>
    </dgm:pt>
    <dgm:pt modelId="{0B8FF1B3-AD35-478C-8CDD-AA01A94A9F07}" type="pres">
      <dgm:prSet presAssocID="{0F86D26B-27D9-4B2C-867C-1E753E93583D}" presName="compositeShape" presStyleCnt="0">
        <dgm:presLayoutVars>
          <dgm:chMax val="7"/>
          <dgm:dir/>
          <dgm:resizeHandles val="exact"/>
        </dgm:presLayoutVars>
      </dgm:prSet>
      <dgm:spPr/>
    </dgm:pt>
    <dgm:pt modelId="{47F5224F-E467-4E8E-84CB-4B26676B6CF5}" type="pres">
      <dgm:prSet presAssocID="{0F86D26B-27D9-4B2C-867C-1E753E93583D}" presName="wedge1" presStyleLbl="node1" presStyleIdx="0" presStyleCnt="3"/>
      <dgm:spPr/>
    </dgm:pt>
    <dgm:pt modelId="{1B5466DE-6716-41CF-B0A2-E3612F21D8C4}" type="pres">
      <dgm:prSet presAssocID="{0F86D26B-27D9-4B2C-867C-1E753E93583D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4E1F280-72E2-46D9-9FDE-77B54D23EA5C}" type="pres">
      <dgm:prSet presAssocID="{0F86D26B-27D9-4B2C-867C-1E753E93583D}" presName="wedge2" presStyleLbl="node1" presStyleIdx="1" presStyleCnt="3" custLinFactNeighborX="588"/>
      <dgm:spPr/>
    </dgm:pt>
    <dgm:pt modelId="{D782543A-4E35-4DB2-BA49-52229F15B566}" type="pres">
      <dgm:prSet presAssocID="{0F86D26B-27D9-4B2C-867C-1E753E93583D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585382F-9D71-4550-861A-7CC0BE490CF5}" type="pres">
      <dgm:prSet presAssocID="{0F86D26B-27D9-4B2C-867C-1E753E93583D}" presName="wedge3" presStyleLbl="node1" presStyleIdx="2" presStyleCnt="3" custAng="0"/>
      <dgm:spPr/>
    </dgm:pt>
    <dgm:pt modelId="{1B98DBA5-3B28-48EE-92CE-F0AF6C117A2F}" type="pres">
      <dgm:prSet presAssocID="{0F86D26B-27D9-4B2C-867C-1E753E93583D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8AB51A18-CEF7-432D-BD7B-716EA20C15C1}" type="presOf" srcId="{7D03FFD6-9254-46ED-A919-4C5FCA1A40A9}" destId="{9585382F-9D71-4550-861A-7CC0BE490CF5}" srcOrd="0" destOrd="0" presId="urn:microsoft.com/office/officeart/2005/8/layout/chart3"/>
    <dgm:cxn modelId="{CB645E33-54E9-4482-8EBD-BE9E58781C16}" srcId="{0F86D26B-27D9-4B2C-867C-1E753E93583D}" destId="{58B5AAC8-71A0-4087-9753-2A31B68142BD}" srcOrd="1" destOrd="0" parTransId="{1213AAF2-43E5-466E-A460-A5E19FCFF019}" sibTransId="{3F3BAD83-85EA-4086-AFAA-4334BEAE0B46}"/>
    <dgm:cxn modelId="{745C5333-A406-4E0D-96E9-D1E55A5F1568}" type="presOf" srcId="{0F86D26B-27D9-4B2C-867C-1E753E93583D}" destId="{0B8FF1B3-AD35-478C-8CDD-AA01A94A9F07}" srcOrd="0" destOrd="0" presId="urn:microsoft.com/office/officeart/2005/8/layout/chart3"/>
    <dgm:cxn modelId="{897CFB78-7AD5-475A-90AC-DED27DD582BE}" srcId="{0F86D26B-27D9-4B2C-867C-1E753E93583D}" destId="{7D03FFD6-9254-46ED-A919-4C5FCA1A40A9}" srcOrd="2" destOrd="0" parTransId="{4D727A56-D3BF-4971-89C3-92FAEBD51B25}" sibTransId="{9D112884-9F97-4787-8283-FBF0DAE41E2C}"/>
    <dgm:cxn modelId="{574B9082-57A8-4D35-99C3-2EE2673A4345}" type="presOf" srcId="{FB06A9D7-B6DA-4EAB-A3D4-D276750D700F}" destId="{47F5224F-E467-4E8E-84CB-4B26676B6CF5}" srcOrd="0" destOrd="0" presId="urn:microsoft.com/office/officeart/2005/8/layout/chart3"/>
    <dgm:cxn modelId="{EB92C685-4E84-45F5-B5AD-FF7CA4AE37D4}" type="presOf" srcId="{58B5AAC8-71A0-4087-9753-2A31B68142BD}" destId="{D782543A-4E35-4DB2-BA49-52229F15B566}" srcOrd="1" destOrd="0" presId="urn:microsoft.com/office/officeart/2005/8/layout/chart3"/>
    <dgm:cxn modelId="{DEB46A9B-32FC-4204-A1D1-BD67FCBBAA75}" type="presOf" srcId="{FB06A9D7-B6DA-4EAB-A3D4-D276750D700F}" destId="{1B5466DE-6716-41CF-B0A2-E3612F21D8C4}" srcOrd="1" destOrd="0" presId="urn:microsoft.com/office/officeart/2005/8/layout/chart3"/>
    <dgm:cxn modelId="{E42630B0-7936-47C6-842B-0BF57B4C5FA5}" type="presOf" srcId="{58B5AAC8-71A0-4087-9753-2A31B68142BD}" destId="{F4E1F280-72E2-46D9-9FDE-77B54D23EA5C}" srcOrd="0" destOrd="0" presId="urn:microsoft.com/office/officeart/2005/8/layout/chart3"/>
    <dgm:cxn modelId="{C8AAB1BE-FE00-44F1-9F18-783448456D20}" srcId="{0F86D26B-27D9-4B2C-867C-1E753E93583D}" destId="{FB06A9D7-B6DA-4EAB-A3D4-D276750D700F}" srcOrd="0" destOrd="0" parTransId="{91BE6872-51BA-46EF-91A3-932B04F014CA}" sibTransId="{363B32DC-7CFA-4DAC-85BC-D40D92572E48}"/>
    <dgm:cxn modelId="{7553DAF0-3FE2-4FA1-A5A0-AA2C43F99D47}" type="presOf" srcId="{7D03FFD6-9254-46ED-A919-4C5FCA1A40A9}" destId="{1B98DBA5-3B28-48EE-92CE-F0AF6C117A2F}" srcOrd="1" destOrd="0" presId="urn:microsoft.com/office/officeart/2005/8/layout/chart3"/>
    <dgm:cxn modelId="{A506667C-2300-4D78-8F41-11CF67A65513}" type="presParOf" srcId="{0B8FF1B3-AD35-478C-8CDD-AA01A94A9F07}" destId="{47F5224F-E467-4E8E-84CB-4B26676B6CF5}" srcOrd="0" destOrd="0" presId="urn:microsoft.com/office/officeart/2005/8/layout/chart3"/>
    <dgm:cxn modelId="{9A003551-AFA2-40DA-B1BB-370FA930B883}" type="presParOf" srcId="{0B8FF1B3-AD35-478C-8CDD-AA01A94A9F07}" destId="{1B5466DE-6716-41CF-B0A2-E3612F21D8C4}" srcOrd="1" destOrd="0" presId="urn:microsoft.com/office/officeart/2005/8/layout/chart3"/>
    <dgm:cxn modelId="{367951E8-834C-4915-9C01-B96B8D57665E}" type="presParOf" srcId="{0B8FF1B3-AD35-478C-8CDD-AA01A94A9F07}" destId="{F4E1F280-72E2-46D9-9FDE-77B54D23EA5C}" srcOrd="2" destOrd="0" presId="urn:microsoft.com/office/officeart/2005/8/layout/chart3"/>
    <dgm:cxn modelId="{1526D318-E032-46F3-9AEF-C392A4581533}" type="presParOf" srcId="{0B8FF1B3-AD35-478C-8CDD-AA01A94A9F07}" destId="{D782543A-4E35-4DB2-BA49-52229F15B566}" srcOrd="3" destOrd="0" presId="urn:microsoft.com/office/officeart/2005/8/layout/chart3"/>
    <dgm:cxn modelId="{AAB3D6AC-8338-4485-8626-D7780B41B2CD}" type="presParOf" srcId="{0B8FF1B3-AD35-478C-8CDD-AA01A94A9F07}" destId="{9585382F-9D71-4550-861A-7CC0BE490CF5}" srcOrd="4" destOrd="0" presId="urn:microsoft.com/office/officeart/2005/8/layout/chart3"/>
    <dgm:cxn modelId="{2425C137-07DD-4487-AEE9-A18CD4D0D378}" type="presParOf" srcId="{0B8FF1B3-AD35-478C-8CDD-AA01A94A9F07}" destId="{1B98DBA5-3B28-48EE-92CE-F0AF6C117A2F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4149F6-C6D5-4E46-96AD-075B1AFADF60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5AB2AB-C979-4559-87C6-D4518E9E353F}">
      <dgm:prSet custT="1"/>
      <dgm:spPr/>
      <dgm:t>
        <a:bodyPr/>
        <a:lstStyle/>
        <a:p>
          <a:r>
            <a:rPr lang="en-US" sz="1000" b="0" i="0" dirty="0"/>
            <a:t>Authentication API</a:t>
          </a:r>
          <a:endParaRPr lang="en-US" sz="1000" dirty="0"/>
        </a:p>
      </dgm:t>
    </dgm:pt>
    <dgm:pt modelId="{62F3A8CA-F64F-4EBE-B0B9-26586383538A}" type="parTrans" cxnId="{6CD25D8F-59B9-4CE3-9252-9CA5790109B7}">
      <dgm:prSet/>
      <dgm:spPr/>
      <dgm:t>
        <a:bodyPr/>
        <a:lstStyle/>
        <a:p>
          <a:endParaRPr lang="en-US"/>
        </a:p>
      </dgm:t>
    </dgm:pt>
    <dgm:pt modelId="{B03598B7-1AB7-4EA5-9DD4-A95203869A11}" type="sibTrans" cxnId="{6CD25D8F-59B9-4CE3-9252-9CA5790109B7}">
      <dgm:prSet/>
      <dgm:spPr/>
      <dgm:t>
        <a:bodyPr/>
        <a:lstStyle/>
        <a:p>
          <a:endParaRPr lang="en-US"/>
        </a:p>
      </dgm:t>
    </dgm:pt>
    <dgm:pt modelId="{B161B6B6-EDFF-4153-B382-37E7FF32DB18}">
      <dgm:prSet custT="1"/>
      <dgm:spPr/>
      <dgm:t>
        <a:bodyPr/>
        <a:lstStyle/>
        <a:p>
          <a:r>
            <a:rPr lang="en-US" sz="1000" dirty="0"/>
            <a:t>Favourite API</a:t>
          </a:r>
        </a:p>
      </dgm:t>
    </dgm:pt>
    <dgm:pt modelId="{568A4280-8E97-40F4-BBE2-9F9E48FE9620}" type="parTrans" cxnId="{181899DD-29C2-4130-8CE1-07CF6A908924}">
      <dgm:prSet/>
      <dgm:spPr/>
      <dgm:t>
        <a:bodyPr/>
        <a:lstStyle/>
        <a:p>
          <a:endParaRPr lang="en-US"/>
        </a:p>
      </dgm:t>
    </dgm:pt>
    <dgm:pt modelId="{F40EDE47-E305-4E1B-838A-AD4EE5E0B1BF}" type="sibTrans" cxnId="{181899DD-29C2-4130-8CE1-07CF6A908924}">
      <dgm:prSet/>
      <dgm:spPr/>
      <dgm:t>
        <a:bodyPr/>
        <a:lstStyle/>
        <a:p>
          <a:endParaRPr lang="en-US"/>
        </a:p>
      </dgm:t>
    </dgm:pt>
    <dgm:pt modelId="{3BEDDE35-9151-4B0A-A6B5-C3EEEAF1E3AF}">
      <dgm:prSet custT="1"/>
      <dgm:spPr/>
      <dgm:t>
        <a:bodyPr/>
        <a:lstStyle/>
        <a:p>
          <a:r>
            <a:rPr lang="en-US" sz="1000" dirty="0"/>
            <a:t>Recommendation API</a:t>
          </a:r>
        </a:p>
      </dgm:t>
    </dgm:pt>
    <dgm:pt modelId="{D3E3915B-68A0-4EF1-BBF4-1B547A82C0A2}" type="parTrans" cxnId="{2706EE5E-381D-4098-BFE2-143B2CABBCEE}">
      <dgm:prSet/>
      <dgm:spPr/>
      <dgm:t>
        <a:bodyPr/>
        <a:lstStyle/>
        <a:p>
          <a:endParaRPr lang="en-US"/>
        </a:p>
      </dgm:t>
    </dgm:pt>
    <dgm:pt modelId="{37C91543-8B22-4099-BBD1-28679F4D437E}" type="sibTrans" cxnId="{2706EE5E-381D-4098-BFE2-143B2CABBCEE}">
      <dgm:prSet/>
      <dgm:spPr/>
      <dgm:t>
        <a:bodyPr/>
        <a:lstStyle/>
        <a:p>
          <a:endParaRPr lang="en-US"/>
        </a:p>
      </dgm:t>
    </dgm:pt>
    <dgm:pt modelId="{A1B49F1D-332D-4E33-B466-82106D9A224D}" type="pres">
      <dgm:prSet presAssocID="{C44149F6-C6D5-4E46-96AD-075B1AFADF60}" presName="Name0" presStyleCnt="0">
        <dgm:presLayoutVars>
          <dgm:dir/>
          <dgm:resizeHandles val="exact"/>
        </dgm:presLayoutVars>
      </dgm:prSet>
      <dgm:spPr/>
    </dgm:pt>
    <dgm:pt modelId="{A4E260C0-61EE-4497-9D4A-BE84E523A3EF}" type="pres">
      <dgm:prSet presAssocID="{495AB2AB-C979-4559-87C6-D4518E9E353F}" presName="node" presStyleLbl="node1" presStyleIdx="0" presStyleCnt="3" custLinFactNeighborX="-37431" custLinFactNeighborY="4852">
        <dgm:presLayoutVars>
          <dgm:bulletEnabled val="1"/>
        </dgm:presLayoutVars>
      </dgm:prSet>
      <dgm:spPr/>
    </dgm:pt>
    <dgm:pt modelId="{54B075C8-177D-4296-9933-F3D1ECDC87D0}" type="pres">
      <dgm:prSet presAssocID="{B03598B7-1AB7-4EA5-9DD4-A95203869A11}" presName="sibTrans" presStyleCnt="0"/>
      <dgm:spPr/>
    </dgm:pt>
    <dgm:pt modelId="{420189A9-3E83-4F01-9179-E4FCD56F4B33}" type="pres">
      <dgm:prSet presAssocID="{B161B6B6-EDFF-4153-B382-37E7FF32DB18}" presName="node" presStyleLbl="node1" presStyleIdx="1" presStyleCnt="3">
        <dgm:presLayoutVars>
          <dgm:bulletEnabled val="1"/>
        </dgm:presLayoutVars>
      </dgm:prSet>
      <dgm:spPr/>
    </dgm:pt>
    <dgm:pt modelId="{64E50C3E-0CFB-46E1-9194-534997AF64B1}" type="pres">
      <dgm:prSet presAssocID="{F40EDE47-E305-4E1B-838A-AD4EE5E0B1BF}" presName="sibTrans" presStyleCnt="0"/>
      <dgm:spPr/>
    </dgm:pt>
    <dgm:pt modelId="{3C66AB4E-BF93-4B6B-B535-867F0DB5883B}" type="pres">
      <dgm:prSet presAssocID="{3BEDDE35-9151-4B0A-A6B5-C3EEEAF1E3AF}" presName="node" presStyleLbl="node1" presStyleIdx="2" presStyleCnt="3">
        <dgm:presLayoutVars>
          <dgm:bulletEnabled val="1"/>
        </dgm:presLayoutVars>
      </dgm:prSet>
      <dgm:spPr/>
    </dgm:pt>
  </dgm:ptLst>
  <dgm:cxnLst>
    <dgm:cxn modelId="{2706EE5E-381D-4098-BFE2-143B2CABBCEE}" srcId="{C44149F6-C6D5-4E46-96AD-075B1AFADF60}" destId="{3BEDDE35-9151-4B0A-A6B5-C3EEEAF1E3AF}" srcOrd="2" destOrd="0" parTransId="{D3E3915B-68A0-4EF1-BBF4-1B547A82C0A2}" sibTransId="{37C91543-8B22-4099-BBD1-28679F4D437E}"/>
    <dgm:cxn modelId="{3A11B771-DE92-4C77-AFB3-1F29B681940B}" type="presOf" srcId="{495AB2AB-C979-4559-87C6-D4518E9E353F}" destId="{A4E260C0-61EE-4497-9D4A-BE84E523A3EF}" srcOrd="0" destOrd="0" presId="urn:microsoft.com/office/officeart/2005/8/layout/hList6"/>
    <dgm:cxn modelId="{6CD25D8F-59B9-4CE3-9252-9CA5790109B7}" srcId="{C44149F6-C6D5-4E46-96AD-075B1AFADF60}" destId="{495AB2AB-C979-4559-87C6-D4518E9E353F}" srcOrd="0" destOrd="0" parTransId="{62F3A8CA-F64F-4EBE-B0B9-26586383538A}" sibTransId="{B03598B7-1AB7-4EA5-9DD4-A95203869A11}"/>
    <dgm:cxn modelId="{5DD928B3-1BE6-44B4-9109-1B03A1C6B4D8}" type="presOf" srcId="{C44149F6-C6D5-4E46-96AD-075B1AFADF60}" destId="{A1B49F1D-332D-4E33-B466-82106D9A224D}" srcOrd="0" destOrd="0" presId="urn:microsoft.com/office/officeart/2005/8/layout/hList6"/>
    <dgm:cxn modelId="{9CE916B9-6BC5-4A8E-A1A7-D76F613B94D1}" type="presOf" srcId="{3BEDDE35-9151-4B0A-A6B5-C3EEEAF1E3AF}" destId="{3C66AB4E-BF93-4B6B-B535-867F0DB5883B}" srcOrd="0" destOrd="0" presId="urn:microsoft.com/office/officeart/2005/8/layout/hList6"/>
    <dgm:cxn modelId="{47C541CC-DCBB-4030-9626-2949A3B6F097}" type="presOf" srcId="{B161B6B6-EDFF-4153-B382-37E7FF32DB18}" destId="{420189A9-3E83-4F01-9179-E4FCD56F4B33}" srcOrd="0" destOrd="0" presId="urn:microsoft.com/office/officeart/2005/8/layout/hList6"/>
    <dgm:cxn modelId="{181899DD-29C2-4130-8CE1-07CF6A908924}" srcId="{C44149F6-C6D5-4E46-96AD-075B1AFADF60}" destId="{B161B6B6-EDFF-4153-B382-37E7FF32DB18}" srcOrd="1" destOrd="0" parTransId="{568A4280-8E97-40F4-BBE2-9F9E48FE9620}" sibTransId="{F40EDE47-E305-4E1B-838A-AD4EE5E0B1BF}"/>
    <dgm:cxn modelId="{F3439538-F751-4D5C-90CC-5EF44790E064}" type="presParOf" srcId="{A1B49F1D-332D-4E33-B466-82106D9A224D}" destId="{A4E260C0-61EE-4497-9D4A-BE84E523A3EF}" srcOrd="0" destOrd="0" presId="urn:microsoft.com/office/officeart/2005/8/layout/hList6"/>
    <dgm:cxn modelId="{38B6DC64-7B6A-4FC2-A882-3418ABF9B03B}" type="presParOf" srcId="{A1B49F1D-332D-4E33-B466-82106D9A224D}" destId="{54B075C8-177D-4296-9933-F3D1ECDC87D0}" srcOrd="1" destOrd="0" presId="urn:microsoft.com/office/officeart/2005/8/layout/hList6"/>
    <dgm:cxn modelId="{088633A3-E447-40E2-B60A-2BFA160CF58C}" type="presParOf" srcId="{A1B49F1D-332D-4E33-B466-82106D9A224D}" destId="{420189A9-3E83-4F01-9179-E4FCD56F4B33}" srcOrd="2" destOrd="0" presId="urn:microsoft.com/office/officeart/2005/8/layout/hList6"/>
    <dgm:cxn modelId="{B9D1B5D5-85A9-4EE8-8251-2782BD955CDA}" type="presParOf" srcId="{A1B49F1D-332D-4E33-B466-82106D9A224D}" destId="{64E50C3E-0CFB-46E1-9194-534997AF64B1}" srcOrd="3" destOrd="0" presId="urn:microsoft.com/office/officeart/2005/8/layout/hList6"/>
    <dgm:cxn modelId="{79933D4C-5EFD-415B-B1A0-F2AA1DF2A03D}" type="presParOf" srcId="{A1B49F1D-332D-4E33-B466-82106D9A224D}" destId="{3C66AB4E-BF93-4B6B-B535-867F0DB5883B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F5224F-E467-4E8E-84CB-4B26676B6CF5}">
      <dsp:nvSpPr>
        <dsp:cNvPr id="0" name=""/>
        <dsp:cNvSpPr/>
      </dsp:nvSpPr>
      <dsp:spPr>
        <a:xfrm>
          <a:off x="701507" y="268490"/>
          <a:ext cx="3341217" cy="3341217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Recommendation API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18095" y="885024"/>
        <a:ext cx="1133627" cy="1113739"/>
      </dsp:txXfrm>
    </dsp:sp>
    <dsp:sp modelId="{F4E1F280-72E2-46D9-9FDE-77B54D23EA5C}">
      <dsp:nvSpPr>
        <dsp:cNvPr id="0" name=""/>
        <dsp:cNvSpPr/>
      </dsp:nvSpPr>
      <dsp:spPr>
        <a:xfrm>
          <a:off x="548921" y="367931"/>
          <a:ext cx="3341217" cy="3341217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Favourite API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(favouriteservice</a:t>
          </a:r>
          <a:r>
            <a:rPr lang="en-US" sz="1200" b="0" i="0" kern="1200" dirty="0"/>
            <a:t>)</a:t>
          </a:r>
          <a:endParaRPr lang="en-US" sz="1200" kern="1200" dirty="0"/>
        </a:p>
      </dsp:txBody>
      <dsp:txXfrm>
        <a:off x="1463778" y="2476080"/>
        <a:ext cx="1511503" cy="1034186"/>
      </dsp:txXfrm>
    </dsp:sp>
    <dsp:sp modelId="{9585382F-9D71-4550-861A-7CC0BE490CF5}">
      <dsp:nvSpPr>
        <dsp:cNvPr id="0" name=""/>
        <dsp:cNvSpPr/>
      </dsp:nvSpPr>
      <dsp:spPr>
        <a:xfrm>
          <a:off x="529275" y="367931"/>
          <a:ext cx="3341217" cy="3341217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Authentication API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(userservice)</a:t>
          </a:r>
        </a:p>
      </dsp:txBody>
      <dsp:txXfrm>
        <a:off x="887262" y="1024242"/>
        <a:ext cx="1133627" cy="11137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E260C0-61EE-4497-9D4A-BE84E523A3EF}">
      <dsp:nvSpPr>
        <dsp:cNvPr id="0" name=""/>
        <dsp:cNvSpPr/>
      </dsp:nvSpPr>
      <dsp:spPr>
        <a:xfrm rot="16200000">
          <a:off x="-648425" y="648425"/>
          <a:ext cx="2235607" cy="93875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0" rIns="635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/>
            <a:t>Authentication API</a:t>
          </a:r>
          <a:endParaRPr lang="en-US" sz="1000" kern="1200" dirty="0"/>
        </a:p>
      </dsp:txBody>
      <dsp:txXfrm rot="5400000">
        <a:off x="1" y="447120"/>
        <a:ext cx="938755" cy="1341365"/>
      </dsp:txXfrm>
    </dsp:sp>
    <dsp:sp modelId="{420189A9-3E83-4F01-9179-E4FCD56F4B33}">
      <dsp:nvSpPr>
        <dsp:cNvPr id="0" name=""/>
        <dsp:cNvSpPr/>
      </dsp:nvSpPr>
      <dsp:spPr>
        <a:xfrm rot="16200000">
          <a:off x="361097" y="648425"/>
          <a:ext cx="2235607" cy="93875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0" rIns="635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Favourite API</a:t>
          </a:r>
        </a:p>
      </dsp:txBody>
      <dsp:txXfrm rot="5400000">
        <a:off x="1009523" y="447120"/>
        <a:ext cx="938755" cy="1341365"/>
      </dsp:txXfrm>
    </dsp:sp>
    <dsp:sp modelId="{3C66AB4E-BF93-4B6B-B535-867F0DB5883B}">
      <dsp:nvSpPr>
        <dsp:cNvPr id="0" name=""/>
        <dsp:cNvSpPr/>
      </dsp:nvSpPr>
      <dsp:spPr>
        <a:xfrm rot="16200000">
          <a:off x="1370259" y="648425"/>
          <a:ext cx="2235607" cy="93875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0" rIns="635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Recommendation API</a:t>
          </a:r>
        </a:p>
      </dsp:txBody>
      <dsp:txXfrm rot="5400000">
        <a:off x="2018685" y="447120"/>
        <a:ext cx="938755" cy="13413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311114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2363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1634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d9c67055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d9c67055b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01751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3306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d9c67055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d9c67055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169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9001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d9c67055b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d9c67055b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322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5218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7994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46ee7dff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46ee7dff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6147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51d23597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51d23597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4883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8964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145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760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9359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" name="Google Shape;71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2" name="Google Shape;72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 title and description 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2" name="Google Shape;62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8776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jpg"/><Relationship Id="rId4" Type="http://schemas.openxmlformats.org/officeDocument/2006/relationships/image" Target="../media/image10.png"/><Relationship Id="rId9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1.wdp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5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4145364" y="1292041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 descr="Portrait-oriented black smaptphone"/>
          <p:cNvPicPr preferRelativeResize="0"/>
          <p:nvPr/>
        </p:nvPicPr>
        <p:blipFill rotWithShape="1">
          <a:blip r:embed="rId4">
            <a:alphaModFix/>
          </a:blip>
          <a:srcRect r="19980"/>
          <a:stretch/>
        </p:blipFill>
        <p:spPr>
          <a:xfrm>
            <a:off x="8220925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stA="20000" endPos="4000" fadeDir="5400012" sy="-100000" algn="bl" rotWithShape="0"/>
          </a:effectLst>
        </p:spPr>
      </p:pic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1789926" y="568591"/>
            <a:ext cx="3787800" cy="144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C-Player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Google Shape;86;p15"/>
          <p:cNvSpPr txBox="1">
            <a:spLocks noGrp="1"/>
          </p:cNvSpPr>
          <p:nvPr>
            <p:ph type="subTitle" idx="1"/>
          </p:nvPr>
        </p:nvSpPr>
        <p:spPr>
          <a:xfrm>
            <a:off x="-1" y="2703240"/>
            <a:ext cx="3942413" cy="23784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Batch</a:t>
            </a:r>
            <a:r>
              <a:rPr lang="en-IN" sz="2000" b="1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47   </a:t>
            </a:r>
            <a:r>
              <a:rPr lang="en-IN" sz="20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IN" sz="2000" b="1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IN" sz="20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  <a:r>
              <a:rPr lang="en-IN" sz="2000" b="1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2</a:t>
            </a:r>
            <a:endParaRPr sz="2000" b="1" dirty="0"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0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  <a:r>
              <a:rPr lang="en-IN" sz="2000" b="1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1600" b="1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SOURABH SIKKA</a:t>
            </a:r>
          </a:p>
          <a:p>
            <a:pPr marL="0" lvl="0" indent="0" algn="ctr" rtl="0">
              <a:lnSpc>
                <a:spcPct val="115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600" b="1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SHIVASUPRITH BEJUGAM</a:t>
            </a:r>
          </a:p>
          <a:p>
            <a:pPr marL="0" lvl="0" indent="0" algn="ctr" rtl="0">
              <a:spcBef>
                <a:spcPts val="120"/>
              </a:spcBef>
              <a:spcAft>
                <a:spcPts val="0"/>
              </a:spcAft>
              <a:buNone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CHOUDAM JAYA SANKAR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to: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Mr. N. Ravi Chandra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3737AF-5636-D632-1A79-0622BEF70C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949" b="6157"/>
          <a:stretch/>
        </p:blipFill>
        <p:spPr>
          <a:xfrm>
            <a:off x="4681348" y="1491521"/>
            <a:ext cx="3539577" cy="20311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07ACEE-6A44-C181-5A44-332A3164F2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6" t="12241" r="18094" b="9071"/>
          <a:stretch/>
        </p:blipFill>
        <p:spPr>
          <a:xfrm>
            <a:off x="8274570" y="2311468"/>
            <a:ext cx="869430" cy="18694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343032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Flow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611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200" y="0"/>
            <a:ext cx="4360300" cy="474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0C187D-4C2A-42D7-B659-3021C6B125D0}"/>
              </a:ext>
            </a:extLst>
          </p:cNvPr>
          <p:cNvCxnSpPr/>
          <p:nvPr/>
        </p:nvCxnSpPr>
        <p:spPr>
          <a:xfrm>
            <a:off x="3611880" y="2956560"/>
            <a:ext cx="0" cy="4114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8C88A4C-E5F8-4513-802A-1C575399E123}"/>
              </a:ext>
            </a:extLst>
          </p:cNvPr>
          <p:cNvSpPr/>
          <p:nvPr/>
        </p:nvSpPr>
        <p:spPr>
          <a:xfrm>
            <a:off x="3230880" y="3368040"/>
            <a:ext cx="769616" cy="327660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Recommends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D9610A-C903-4AC8-AE2A-E1A1697060DD}"/>
              </a:ext>
            </a:extLst>
          </p:cNvPr>
          <p:cNvSpPr/>
          <p:nvPr/>
        </p:nvSpPr>
        <p:spPr>
          <a:xfrm>
            <a:off x="2834640" y="4046220"/>
            <a:ext cx="510540" cy="205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Search Books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7E9316-A093-467F-8CE0-E85D1126C629}"/>
              </a:ext>
            </a:extLst>
          </p:cNvPr>
          <p:cNvSpPr/>
          <p:nvPr/>
        </p:nvSpPr>
        <p:spPr>
          <a:xfrm>
            <a:off x="565601" y="807720"/>
            <a:ext cx="5989320" cy="37412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64E52C-C9D3-4D90-8753-6039C13BD311}"/>
              </a:ext>
            </a:extLst>
          </p:cNvPr>
          <p:cNvSpPr/>
          <p:nvPr/>
        </p:nvSpPr>
        <p:spPr>
          <a:xfrm>
            <a:off x="2225040" y="1104900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Home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1EE0C5-2689-4923-9F8B-370F69AE048D}"/>
              </a:ext>
            </a:extLst>
          </p:cNvPr>
          <p:cNvCxnSpPr/>
          <p:nvPr/>
        </p:nvCxnSpPr>
        <p:spPr>
          <a:xfrm>
            <a:off x="2720340" y="1501140"/>
            <a:ext cx="7620" cy="2209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3B6040A-9B27-4D36-B3BA-28E5C3ED610F}"/>
              </a:ext>
            </a:extLst>
          </p:cNvPr>
          <p:cNvCxnSpPr>
            <a:cxnSpLocks/>
          </p:cNvCxnSpPr>
          <p:nvPr/>
        </p:nvCxnSpPr>
        <p:spPr>
          <a:xfrm>
            <a:off x="2004700" y="1711715"/>
            <a:ext cx="342205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9E94CC04-5C2D-42DD-8750-75578D19D3A1}"/>
              </a:ext>
            </a:extLst>
          </p:cNvPr>
          <p:cNvSpPr/>
          <p:nvPr/>
        </p:nvSpPr>
        <p:spPr>
          <a:xfrm>
            <a:off x="1855549" y="1935287"/>
            <a:ext cx="1074560" cy="4202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Login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F17976-52C0-4520-885B-2B5EC13CDB0D}"/>
              </a:ext>
            </a:extLst>
          </p:cNvPr>
          <p:cNvSpPr/>
          <p:nvPr/>
        </p:nvSpPr>
        <p:spPr>
          <a:xfrm>
            <a:off x="3089910" y="1950721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Register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1407DA0-68A6-45FA-A591-692391F00C94}"/>
              </a:ext>
            </a:extLst>
          </p:cNvPr>
          <p:cNvSpPr/>
          <p:nvPr/>
        </p:nvSpPr>
        <p:spPr>
          <a:xfrm>
            <a:off x="4334129" y="1959286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Search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BED4FF-8DFC-4A35-8285-508B27B6BAAC}"/>
              </a:ext>
            </a:extLst>
          </p:cNvPr>
          <p:cNvCxnSpPr/>
          <p:nvPr/>
        </p:nvCxnSpPr>
        <p:spPr>
          <a:xfrm>
            <a:off x="2362648" y="1695450"/>
            <a:ext cx="7620" cy="2209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7732A7C-E263-4E88-9186-8F86F8EA6034}"/>
              </a:ext>
            </a:extLst>
          </p:cNvPr>
          <p:cNvCxnSpPr/>
          <p:nvPr/>
        </p:nvCxnSpPr>
        <p:spPr>
          <a:xfrm>
            <a:off x="3552641" y="1722119"/>
            <a:ext cx="7620" cy="2209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439D18C-8D27-4D55-B2A7-6BC426219315}"/>
              </a:ext>
            </a:extLst>
          </p:cNvPr>
          <p:cNvCxnSpPr/>
          <p:nvPr/>
        </p:nvCxnSpPr>
        <p:spPr>
          <a:xfrm>
            <a:off x="4757874" y="1735248"/>
            <a:ext cx="7620" cy="2209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E6857FBC-4206-4784-B54C-FC27E4A744F0}"/>
              </a:ext>
            </a:extLst>
          </p:cNvPr>
          <p:cNvSpPr/>
          <p:nvPr/>
        </p:nvSpPr>
        <p:spPr>
          <a:xfrm>
            <a:off x="4368657" y="2482728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Add to Favourite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D2403F4-7D06-456F-A478-D7EB09B940A4}"/>
              </a:ext>
            </a:extLst>
          </p:cNvPr>
          <p:cNvCxnSpPr>
            <a:stCxn id="27" idx="2"/>
          </p:cNvCxnSpPr>
          <p:nvPr/>
        </p:nvCxnSpPr>
        <p:spPr>
          <a:xfrm>
            <a:off x="4837049" y="2355526"/>
            <a:ext cx="0" cy="127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80C5188-85B2-4CC1-AA66-C426A0FF82CB}"/>
              </a:ext>
            </a:extLst>
          </p:cNvPr>
          <p:cNvCxnSpPr>
            <a:endCxn id="11" idx="0"/>
          </p:cNvCxnSpPr>
          <p:nvPr/>
        </p:nvCxnSpPr>
        <p:spPr>
          <a:xfrm>
            <a:off x="2720340" y="807720"/>
            <a:ext cx="7620" cy="297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2EBB97B0-502B-4BCF-9F2C-0369780CC7BD}"/>
              </a:ext>
            </a:extLst>
          </p:cNvPr>
          <p:cNvCxnSpPr>
            <a:cxnSpLocks/>
          </p:cNvCxnSpPr>
          <p:nvPr/>
        </p:nvCxnSpPr>
        <p:spPr>
          <a:xfrm rot="10800000">
            <a:off x="2782210" y="2346864"/>
            <a:ext cx="1577749" cy="396239"/>
          </a:xfrm>
          <a:prstGeom prst="bentConnector3">
            <a:avLst>
              <a:gd name="adj1" fmla="val 10016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8D73667-E027-4E8E-A961-036B5F30D5E5}"/>
              </a:ext>
            </a:extLst>
          </p:cNvPr>
          <p:cNvCxnSpPr/>
          <p:nvPr/>
        </p:nvCxnSpPr>
        <p:spPr>
          <a:xfrm flipH="1">
            <a:off x="2930109" y="2174582"/>
            <a:ext cx="1598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C918FCF-8A46-45DE-9079-59E3F816D1B8}"/>
              </a:ext>
            </a:extLst>
          </p:cNvPr>
          <p:cNvCxnSpPr/>
          <p:nvPr/>
        </p:nvCxnSpPr>
        <p:spPr>
          <a:xfrm>
            <a:off x="2370268" y="2355524"/>
            <a:ext cx="0" cy="718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7EA14FA-B082-42EB-AE1C-BFD08685DD8E}"/>
              </a:ext>
            </a:extLst>
          </p:cNvPr>
          <p:cNvCxnSpPr>
            <a:cxnSpLocks/>
          </p:cNvCxnSpPr>
          <p:nvPr/>
        </p:nvCxnSpPr>
        <p:spPr>
          <a:xfrm>
            <a:off x="1445335" y="3087925"/>
            <a:ext cx="5110322" cy="1184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D26B2BF7-885B-4CA2-8B73-BBEAABF8028F}"/>
              </a:ext>
            </a:extLst>
          </p:cNvPr>
          <p:cNvSpPr/>
          <p:nvPr/>
        </p:nvSpPr>
        <p:spPr>
          <a:xfrm>
            <a:off x="1587767" y="3310199"/>
            <a:ext cx="1267065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Favourite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9BFDC84-7CDB-41C8-84EB-E28C6FE4A7E4}"/>
              </a:ext>
            </a:extLst>
          </p:cNvPr>
          <p:cNvSpPr/>
          <p:nvPr/>
        </p:nvSpPr>
        <p:spPr>
          <a:xfrm>
            <a:off x="4752591" y="3327632"/>
            <a:ext cx="180233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Recommendations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E8B410F-7C33-4997-962F-99C058833EF8}"/>
              </a:ext>
            </a:extLst>
          </p:cNvPr>
          <p:cNvSpPr/>
          <p:nvPr/>
        </p:nvSpPr>
        <p:spPr>
          <a:xfrm>
            <a:off x="1092346" y="4003635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View </a:t>
            </a:r>
            <a:r>
              <a:rPr lang="en-US" sz="900" b="1" dirty="0" err="1">
                <a:solidFill>
                  <a:schemeClr val="tx1"/>
                </a:solidFill>
              </a:rPr>
              <a:t>Favourites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B573806-729B-499B-8545-2BCC9073FA12}"/>
              </a:ext>
            </a:extLst>
          </p:cNvPr>
          <p:cNvSpPr/>
          <p:nvPr/>
        </p:nvSpPr>
        <p:spPr>
          <a:xfrm>
            <a:off x="2260496" y="3993264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Delete Favourite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21DC25F-2478-4DFF-B982-1EEE19307FA8}"/>
              </a:ext>
            </a:extLst>
          </p:cNvPr>
          <p:cNvSpPr/>
          <p:nvPr/>
        </p:nvSpPr>
        <p:spPr>
          <a:xfrm>
            <a:off x="5838476" y="4002325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Add to Favourite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8CBE6B5-E22E-4746-8B10-03B7EC8A82D8}"/>
              </a:ext>
            </a:extLst>
          </p:cNvPr>
          <p:cNvSpPr/>
          <p:nvPr/>
        </p:nvSpPr>
        <p:spPr>
          <a:xfrm>
            <a:off x="4368657" y="4022989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View Recommends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CDB3932-B703-4C9D-B9BB-068FE32ADCDB}"/>
              </a:ext>
            </a:extLst>
          </p:cNvPr>
          <p:cNvCxnSpPr>
            <a:cxnSpLocks/>
          </p:cNvCxnSpPr>
          <p:nvPr/>
        </p:nvCxnSpPr>
        <p:spPr>
          <a:xfrm>
            <a:off x="5255511" y="3087925"/>
            <a:ext cx="0" cy="220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001FEA2-9F86-41B3-AB0A-8E41A417EA48}"/>
              </a:ext>
            </a:extLst>
          </p:cNvPr>
          <p:cNvCxnSpPr/>
          <p:nvPr/>
        </p:nvCxnSpPr>
        <p:spPr>
          <a:xfrm>
            <a:off x="1659751" y="3695700"/>
            <a:ext cx="0" cy="3066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154A729-CAE4-4CB9-AD29-AA07F9DB4C8F}"/>
              </a:ext>
            </a:extLst>
          </p:cNvPr>
          <p:cNvCxnSpPr/>
          <p:nvPr/>
        </p:nvCxnSpPr>
        <p:spPr>
          <a:xfrm>
            <a:off x="2225040" y="3099769"/>
            <a:ext cx="0" cy="208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5EFD3DE-8A94-430D-916F-A2ABF19BAB91}"/>
              </a:ext>
            </a:extLst>
          </p:cNvPr>
          <p:cNvCxnSpPr/>
          <p:nvPr/>
        </p:nvCxnSpPr>
        <p:spPr>
          <a:xfrm>
            <a:off x="2623421" y="3723872"/>
            <a:ext cx="0" cy="2680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B7AC937-3106-4733-9529-F5B8A471D680}"/>
              </a:ext>
            </a:extLst>
          </p:cNvPr>
          <p:cNvCxnSpPr/>
          <p:nvPr/>
        </p:nvCxnSpPr>
        <p:spPr>
          <a:xfrm>
            <a:off x="4956202" y="3723872"/>
            <a:ext cx="0" cy="3149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11A65EE-F7E5-4A80-A48B-9228F1FF7AC0}"/>
              </a:ext>
            </a:extLst>
          </p:cNvPr>
          <p:cNvCxnSpPr/>
          <p:nvPr/>
        </p:nvCxnSpPr>
        <p:spPr>
          <a:xfrm>
            <a:off x="6078071" y="3734276"/>
            <a:ext cx="0" cy="2680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FF3E2B68-FE09-45EC-8197-6CFD4C09B58C}"/>
              </a:ext>
            </a:extLst>
          </p:cNvPr>
          <p:cNvSpPr/>
          <p:nvPr/>
        </p:nvSpPr>
        <p:spPr>
          <a:xfrm flipH="1">
            <a:off x="104846" y="133742"/>
            <a:ext cx="1993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400" dirty="0">
                <a:latin typeface="Economica" panose="020B0604020202020204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Flow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2025885" y="-18108"/>
            <a:ext cx="509223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Technologies and Tools Used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4294967295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C8D45F-6E42-40A5-8891-3D4AB44CD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561" y="2784344"/>
            <a:ext cx="1881779" cy="12173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5954BB-91AA-4D50-B810-22AE05E20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820" y="1364916"/>
            <a:ext cx="2065196" cy="1172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08A0F1-985F-46B7-8BC7-DEF5CEAFD8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6935" y="2784345"/>
            <a:ext cx="1490350" cy="12173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558D30-3D92-42FF-A258-F4796786F84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476"/>
          <a:stretch/>
        </p:blipFill>
        <p:spPr>
          <a:xfrm>
            <a:off x="2412332" y="1364916"/>
            <a:ext cx="1784914" cy="1167497"/>
          </a:xfrm>
          <a:prstGeom prst="rect">
            <a:avLst/>
          </a:prstGeom>
        </p:spPr>
      </p:pic>
      <p:pic>
        <p:nvPicPr>
          <p:cNvPr id="1028" name="Picture 4" descr="Spring Boot Tutorial : A Complete Guide of Spring Boo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285" y="1399223"/>
            <a:ext cx="1704219" cy="117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op MySQL Workbench Alternatives - Ubiq BI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672" y="2784345"/>
            <a:ext cx="2570220" cy="124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43E224-F4E0-0CCE-88E8-933B8E184C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770" y="2784345"/>
            <a:ext cx="1881778" cy="12483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48909E-ECAC-BB30-11A4-8E5FF7CCD4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770" y="1399223"/>
            <a:ext cx="1627604" cy="114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02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472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</a:t>
            </a: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Google Shape;164;p28"/>
          <p:cNvSpPr txBox="1">
            <a:spLocks noGrp="1"/>
          </p:cNvSpPr>
          <p:nvPr>
            <p:ph type="body" idx="1"/>
          </p:nvPr>
        </p:nvSpPr>
        <p:spPr>
          <a:xfrm>
            <a:off x="0" y="1140207"/>
            <a:ext cx="9144000" cy="415629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The C Player app helps the user to get the statistics of the players online. It also helps user to store the favourite players, get recommendations and delete them afterwards.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1199213" y="1064302"/>
            <a:ext cx="6153461" cy="29680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409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2175" y="1336675"/>
            <a:ext cx="2470150" cy="2470150"/>
          </a:xfrm>
          <a:prstGeom prst="rect">
            <a:avLst/>
          </a:prstGeom>
          <a:solidFill>
            <a:schemeClr val="accent3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729450" y="1419886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4294967295"/>
          </p:nvPr>
        </p:nvSpPr>
        <p:spPr>
          <a:xfrm>
            <a:off x="4334550" y="650888"/>
            <a:ext cx="4080000" cy="4168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1600"/>
              </a:spcBef>
            </a:pPr>
            <a:r>
              <a:rPr lang="e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1600"/>
              </a:spcBef>
            </a:pPr>
            <a:r>
              <a:rPr lang="e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Microservices</a:t>
            </a:r>
            <a:endParaRPr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1600"/>
              </a:spcBef>
            </a:pP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1600"/>
              </a:spcBef>
            </a:pPr>
            <a:r>
              <a:rPr lang="e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1600"/>
              </a:spcBef>
            </a:pPr>
            <a:r>
              <a:rPr lang="e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Flow</a:t>
            </a:r>
          </a:p>
          <a:p>
            <a:pPr marL="285750" indent="-285750">
              <a:spcBef>
                <a:spcPts val="1600"/>
              </a:spcBef>
            </a:pP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echnology and Tools 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</a:p>
          <a:p>
            <a:pPr marL="285750" indent="-285750">
              <a:spcBef>
                <a:spcPts val="1600"/>
              </a:spcBef>
            </a:pP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737495" y="628780"/>
            <a:ext cx="3300900" cy="6898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2"/>
          </p:nvPr>
        </p:nvSpPr>
        <p:spPr>
          <a:xfrm>
            <a:off x="4877419" y="628780"/>
            <a:ext cx="3794515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person likes cricket a lot and for that kind of person CPlayer Application is perfect. For viewing statistics of favorite player and for any recommendations. Even for searching about the players which he/she don’t know, some app must be there.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311700" y="155288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objective is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provide </a:t>
            </a:r>
            <a:r>
              <a:rPr lang="e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user experience to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every person</a:t>
            </a:r>
            <a:r>
              <a:rPr lang="e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that he/she can</a:t>
            </a:r>
            <a:r>
              <a:rPr lang="e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 the information about their favourite players at one place and able to access the information from anywhere on the go</a:t>
            </a:r>
            <a:r>
              <a:rPr lang="e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527632" y="1506511"/>
            <a:ext cx="3300900" cy="8397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Microservices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5C2A5B7-2200-4E48-8747-275E545EB2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1214938"/>
              </p:ext>
            </p:extLst>
          </p:nvPr>
        </p:nvGraphicFramePr>
        <p:xfrm>
          <a:off x="4572000" y="434340"/>
          <a:ext cx="4572000" cy="3977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893787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4397186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496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7518259-7EA9-4467-9659-F75419C33C1D}"/>
              </a:ext>
            </a:extLst>
          </p:cNvPr>
          <p:cNvSpPr/>
          <p:nvPr/>
        </p:nvSpPr>
        <p:spPr>
          <a:xfrm>
            <a:off x="4160520" y="1472094"/>
            <a:ext cx="906780" cy="110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EBFC0D-4EF5-4D39-831F-1D2598F00ED5}"/>
              </a:ext>
            </a:extLst>
          </p:cNvPr>
          <p:cNvGrpSpPr/>
          <p:nvPr/>
        </p:nvGrpSpPr>
        <p:grpSpPr>
          <a:xfrm>
            <a:off x="435450" y="1860251"/>
            <a:ext cx="1116993" cy="740638"/>
            <a:chOff x="3340101" y="0"/>
            <a:chExt cx="1116993" cy="740638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F7D37BD-4B77-432F-89F6-EAD2689398F3}"/>
                </a:ext>
              </a:extLst>
            </p:cNvPr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Oval 4">
              <a:extLst>
                <a:ext uri="{FF2B5EF4-FFF2-40B4-BE49-F238E27FC236}">
                  <a16:creationId xmlns:a16="http://schemas.microsoft.com/office/drawing/2014/main" id="{CF2C624B-D7F1-4868-AEA4-1B078DA4B19F}"/>
                </a:ext>
              </a:extLst>
            </p:cNvPr>
            <p:cNvSpPr txBox="1"/>
            <p:nvPr/>
          </p:nvSpPr>
          <p:spPr>
            <a:xfrm>
              <a:off x="3503681" y="108464"/>
              <a:ext cx="789833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Home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FDF9093-A06F-4263-B005-1CE0CE8D8D64}"/>
              </a:ext>
            </a:extLst>
          </p:cNvPr>
          <p:cNvGrpSpPr/>
          <p:nvPr/>
        </p:nvGrpSpPr>
        <p:grpSpPr>
          <a:xfrm>
            <a:off x="2367583" y="842361"/>
            <a:ext cx="1116993" cy="740638"/>
            <a:chOff x="3340101" y="0"/>
            <a:chExt cx="1116993" cy="74063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56B3778-3CE8-424F-9A84-F4BFACFA2A77}"/>
                </a:ext>
              </a:extLst>
            </p:cNvPr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Oval 4">
              <a:extLst>
                <a:ext uri="{FF2B5EF4-FFF2-40B4-BE49-F238E27FC236}">
                  <a16:creationId xmlns:a16="http://schemas.microsoft.com/office/drawing/2014/main" id="{7E818996-84C8-4931-BA41-A845585234F9}"/>
                </a:ext>
              </a:extLst>
            </p:cNvPr>
            <p:cNvSpPr txBox="1"/>
            <p:nvPr/>
          </p:nvSpPr>
          <p:spPr>
            <a:xfrm>
              <a:off x="3503681" y="108464"/>
              <a:ext cx="789833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b="0" i="0" kern="1200" dirty="0"/>
                <a:t>Login</a:t>
              </a:r>
              <a:endParaRPr lang="en-US" sz="1500" kern="12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4EE419-1F29-4B3B-85FF-6E172AD2AE7F}"/>
              </a:ext>
            </a:extLst>
          </p:cNvPr>
          <p:cNvGrpSpPr/>
          <p:nvPr/>
        </p:nvGrpSpPr>
        <p:grpSpPr>
          <a:xfrm>
            <a:off x="2439973" y="1860251"/>
            <a:ext cx="1116993" cy="740638"/>
            <a:chOff x="3340101" y="0"/>
            <a:chExt cx="1116993" cy="74063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FF93351-2D9E-4FBB-827B-B6E50F796687}"/>
                </a:ext>
              </a:extLst>
            </p:cNvPr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Oval 4">
              <a:extLst>
                <a:ext uri="{FF2B5EF4-FFF2-40B4-BE49-F238E27FC236}">
                  <a16:creationId xmlns:a16="http://schemas.microsoft.com/office/drawing/2014/main" id="{0CFBD9ED-182A-49AE-A9AC-C771AECFBE3B}"/>
                </a:ext>
              </a:extLst>
            </p:cNvPr>
            <p:cNvSpPr txBox="1"/>
            <p:nvPr/>
          </p:nvSpPr>
          <p:spPr>
            <a:xfrm>
              <a:off x="3503681" y="108464"/>
              <a:ext cx="789833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Register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3BA20BE-D2FB-48B6-B650-81E31D753DAC}"/>
              </a:ext>
            </a:extLst>
          </p:cNvPr>
          <p:cNvGrpSpPr/>
          <p:nvPr/>
        </p:nvGrpSpPr>
        <p:grpSpPr>
          <a:xfrm>
            <a:off x="2439973" y="2769677"/>
            <a:ext cx="1116993" cy="740638"/>
            <a:chOff x="3340101" y="0"/>
            <a:chExt cx="1116993" cy="740638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B282AAB-3058-4452-8403-B9C23FE6FB0B}"/>
                </a:ext>
              </a:extLst>
            </p:cNvPr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Oval 4">
              <a:extLst>
                <a:ext uri="{FF2B5EF4-FFF2-40B4-BE49-F238E27FC236}">
                  <a16:creationId xmlns:a16="http://schemas.microsoft.com/office/drawing/2014/main" id="{7B774482-E853-4C33-B68E-DF89B4DD9C8E}"/>
                </a:ext>
              </a:extLst>
            </p:cNvPr>
            <p:cNvSpPr txBox="1"/>
            <p:nvPr/>
          </p:nvSpPr>
          <p:spPr>
            <a:xfrm>
              <a:off x="3503681" y="108464"/>
              <a:ext cx="789833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Search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A593077-05C5-48C5-89CA-248582EAF293}"/>
              </a:ext>
            </a:extLst>
          </p:cNvPr>
          <p:cNvGrpSpPr/>
          <p:nvPr/>
        </p:nvGrpSpPr>
        <p:grpSpPr>
          <a:xfrm>
            <a:off x="4322113" y="1527546"/>
            <a:ext cx="1116993" cy="740638"/>
            <a:chOff x="3340101" y="0"/>
            <a:chExt cx="1116993" cy="740638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96DBD5B-EF32-4FD9-BD07-B4C8505B95E5}"/>
                </a:ext>
              </a:extLst>
            </p:cNvPr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Oval 4">
              <a:extLst>
                <a:ext uri="{FF2B5EF4-FFF2-40B4-BE49-F238E27FC236}">
                  <a16:creationId xmlns:a16="http://schemas.microsoft.com/office/drawing/2014/main" id="{48C90B4D-EB6D-4460-84AA-802FD58136F9}"/>
                </a:ext>
              </a:extLst>
            </p:cNvPr>
            <p:cNvSpPr txBox="1"/>
            <p:nvPr/>
          </p:nvSpPr>
          <p:spPr>
            <a:xfrm>
              <a:off x="3503681" y="108464"/>
              <a:ext cx="789833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Recommendation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D2D2E55-9B32-4219-A872-D77155804B72}"/>
              </a:ext>
            </a:extLst>
          </p:cNvPr>
          <p:cNvGrpSpPr/>
          <p:nvPr/>
        </p:nvGrpSpPr>
        <p:grpSpPr>
          <a:xfrm>
            <a:off x="4312505" y="534263"/>
            <a:ext cx="1116993" cy="740638"/>
            <a:chOff x="3340101" y="0"/>
            <a:chExt cx="1116993" cy="740638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496614-19AC-4AEC-8A6C-C8E619536813}"/>
                </a:ext>
              </a:extLst>
            </p:cNvPr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Oval 4">
              <a:extLst>
                <a:ext uri="{FF2B5EF4-FFF2-40B4-BE49-F238E27FC236}">
                  <a16:creationId xmlns:a16="http://schemas.microsoft.com/office/drawing/2014/main" id="{F09FD30F-C4FE-4A92-B606-939B50E2ED73}"/>
                </a:ext>
              </a:extLst>
            </p:cNvPr>
            <p:cNvSpPr txBox="1"/>
            <p:nvPr/>
          </p:nvSpPr>
          <p:spPr>
            <a:xfrm>
              <a:off x="3445207" y="108464"/>
              <a:ext cx="906780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Favourite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8C4EAD-4E37-4D86-89D8-EC73E3589EB9}"/>
              </a:ext>
            </a:extLst>
          </p:cNvPr>
          <p:cNvCxnSpPr>
            <a:stCxn id="14" idx="6"/>
            <a:endCxn id="17" idx="3"/>
          </p:cNvCxnSpPr>
          <p:nvPr/>
        </p:nvCxnSpPr>
        <p:spPr>
          <a:xfrm flipV="1">
            <a:off x="1552443" y="1474535"/>
            <a:ext cx="978720" cy="75603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96285AF-E487-45AB-A6DE-579FE67268A1}"/>
              </a:ext>
            </a:extLst>
          </p:cNvPr>
          <p:cNvCxnSpPr>
            <a:cxnSpLocks/>
            <a:stCxn id="14" idx="6"/>
            <a:endCxn id="20" idx="2"/>
          </p:cNvCxnSpPr>
          <p:nvPr/>
        </p:nvCxnSpPr>
        <p:spPr>
          <a:xfrm>
            <a:off x="1552443" y="2230570"/>
            <a:ext cx="887530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4636959-6A09-42F8-BF8A-4FDAE1EDF05B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1552443" y="2230570"/>
            <a:ext cx="813686" cy="87124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CCF68E8-46B1-414D-86B0-1918643E7EF0}"/>
              </a:ext>
            </a:extLst>
          </p:cNvPr>
          <p:cNvCxnSpPr>
            <a:stCxn id="17" idx="6"/>
            <a:endCxn id="35" idx="2"/>
          </p:cNvCxnSpPr>
          <p:nvPr/>
        </p:nvCxnSpPr>
        <p:spPr>
          <a:xfrm flipV="1">
            <a:off x="3484576" y="904582"/>
            <a:ext cx="827929" cy="308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E5A895C-5F08-4CD2-9502-21B5FE7F2B98}"/>
              </a:ext>
            </a:extLst>
          </p:cNvPr>
          <p:cNvCxnSpPr>
            <a:stCxn id="17" idx="6"/>
            <a:endCxn id="32" idx="2"/>
          </p:cNvCxnSpPr>
          <p:nvPr/>
        </p:nvCxnSpPr>
        <p:spPr>
          <a:xfrm>
            <a:off x="3484576" y="1212680"/>
            <a:ext cx="837537" cy="685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Diagram 57">
            <a:extLst>
              <a:ext uri="{FF2B5EF4-FFF2-40B4-BE49-F238E27FC236}">
                <a16:creationId xmlns:a16="http://schemas.microsoft.com/office/drawing/2014/main" id="{EC2E673E-AB4F-43F7-B2C0-FBE387A888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0916671"/>
              </p:ext>
            </p:extLst>
          </p:nvPr>
        </p:nvGraphicFramePr>
        <p:xfrm>
          <a:off x="5895229" y="534263"/>
          <a:ext cx="2957802" cy="22356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F580D4-29E8-4F75-A4A9-204563A232AF}"/>
              </a:ext>
            </a:extLst>
          </p:cNvPr>
          <p:cNvCxnSpPr/>
          <p:nvPr/>
        </p:nvCxnSpPr>
        <p:spPr>
          <a:xfrm>
            <a:off x="5275526" y="1342170"/>
            <a:ext cx="56536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0709D94-5787-4608-AF07-FD49C2904916}"/>
              </a:ext>
            </a:extLst>
          </p:cNvPr>
          <p:cNvCxnSpPr/>
          <p:nvPr/>
        </p:nvCxnSpPr>
        <p:spPr>
          <a:xfrm>
            <a:off x="5275526" y="1486182"/>
            <a:ext cx="56536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5D5DD81-F3F8-461F-A0B5-96240F5461C7}"/>
              </a:ext>
            </a:extLst>
          </p:cNvPr>
          <p:cNvCxnSpPr/>
          <p:nvPr/>
        </p:nvCxnSpPr>
        <p:spPr>
          <a:xfrm>
            <a:off x="6098493" y="2610448"/>
            <a:ext cx="0" cy="8998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148E977-340B-4ED2-A357-5A6ACB262E2E}"/>
              </a:ext>
            </a:extLst>
          </p:cNvPr>
          <p:cNvCxnSpPr/>
          <p:nvPr/>
        </p:nvCxnSpPr>
        <p:spPr>
          <a:xfrm>
            <a:off x="7161583" y="2600889"/>
            <a:ext cx="0" cy="8998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A3BA5E4-A54F-4B28-8593-488CC0CB5BC5}"/>
              </a:ext>
            </a:extLst>
          </p:cNvPr>
          <p:cNvCxnSpPr/>
          <p:nvPr/>
        </p:nvCxnSpPr>
        <p:spPr>
          <a:xfrm>
            <a:off x="8212694" y="2600889"/>
            <a:ext cx="0" cy="8998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ylinder 69">
            <a:extLst>
              <a:ext uri="{FF2B5EF4-FFF2-40B4-BE49-F238E27FC236}">
                <a16:creationId xmlns:a16="http://schemas.microsoft.com/office/drawing/2014/main" id="{1C4346CE-BDA4-4FC0-AED8-F91E6A299639}"/>
              </a:ext>
            </a:extLst>
          </p:cNvPr>
          <p:cNvSpPr/>
          <p:nvPr/>
        </p:nvSpPr>
        <p:spPr>
          <a:xfrm>
            <a:off x="5733506" y="3709387"/>
            <a:ext cx="729974" cy="89985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76" name="Cylinder 75">
            <a:extLst>
              <a:ext uri="{FF2B5EF4-FFF2-40B4-BE49-F238E27FC236}">
                <a16:creationId xmlns:a16="http://schemas.microsoft.com/office/drawing/2014/main" id="{78D379AA-7053-4790-83AC-598025759677}"/>
              </a:ext>
            </a:extLst>
          </p:cNvPr>
          <p:cNvSpPr/>
          <p:nvPr/>
        </p:nvSpPr>
        <p:spPr>
          <a:xfrm>
            <a:off x="6872796" y="3709387"/>
            <a:ext cx="729974" cy="89985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Mongo</a:t>
            </a:r>
          </a:p>
          <a:p>
            <a:pPr algn="ctr"/>
            <a:r>
              <a:rPr lang="en-US" dirty="0"/>
              <a:t>Db</a:t>
            </a:r>
          </a:p>
        </p:txBody>
      </p:sp>
      <p:sp>
        <p:nvSpPr>
          <p:cNvPr id="77" name="Cylinder 76">
            <a:extLst>
              <a:ext uri="{FF2B5EF4-FFF2-40B4-BE49-F238E27FC236}">
                <a16:creationId xmlns:a16="http://schemas.microsoft.com/office/drawing/2014/main" id="{239DD4B2-CD70-4C26-93D6-E892538EE3CB}"/>
              </a:ext>
            </a:extLst>
          </p:cNvPr>
          <p:cNvSpPr/>
          <p:nvPr/>
        </p:nvSpPr>
        <p:spPr>
          <a:xfrm>
            <a:off x="7901047" y="3709387"/>
            <a:ext cx="729974" cy="89985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Mongo</a:t>
            </a:r>
          </a:p>
          <a:p>
            <a:pPr algn="ctr"/>
            <a:r>
              <a:rPr lang="en-US" dirty="0"/>
              <a:t>Db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14A1A9B-8ED4-4369-BEF0-A58D3169DBF6}"/>
              </a:ext>
            </a:extLst>
          </p:cNvPr>
          <p:cNvSpPr/>
          <p:nvPr/>
        </p:nvSpPr>
        <p:spPr>
          <a:xfrm>
            <a:off x="240840" y="131862"/>
            <a:ext cx="890316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3400" dirty="0">
                <a:latin typeface="Economica" panose="020B0604020202020204" charset="0"/>
              </a:rPr>
              <a:t> </a:t>
            </a:r>
            <a:r>
              <a:rPr lang="en-US" sz="3400" dirty="0">
                <a:latin typeface="Economica" panose="020B0604020202020204" charset="0"/>
              </a:rPr>
              <a:t>Project Overview 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F862E09-88C0-4293-A0B6-D7430C669D03}"/>
              </a:ext>
            </a:extLst>
          </p:cNvPr>
          <p:cNvSpPr/>
          <p:nvPr/>
        </p:nvSpPr>
        <p:spPr>
          <a:xfrm>
            <a:off x="2194560" y="3931920"/>
            <a:ext cx="1592580" cy="7406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API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9DAD268-70E9-42FD-BEEF-F4D702D3EAA3}"/>
              </a:ext>
            </a:extLst>
          </p:cNvPr>
          <p:cNvCxnSpPr>
            <a:stCxn id="23" idx="4"/>
            <a:endCxn id="72" idx="0"/>
          </p:cNvCxnSpPr>
          <p:nvPr/>
        </p:nvCxnSpPr>
        <p:spPr>
          <a:xfrm flipH="1">
            <a:off x="2990850" y="3510315"/>
            <a:ext cx="0" cy="421605"/>
          </a:xfrm>
          <a:prstGeom prst="straightConnector1">
            <a:avLst/>
          </a:prstGeom>
          <a:ln w="22225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045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469599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-US" dirty="0"/>
              <a:t>Onboarding Architecture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625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243120" y="-1776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518259-7EA9-4467-9659-F75419C33C1D}"/>
              </a:ext>
            </a:extLst>
          </p:cNvPr>
          <p:cNvSpPr/>
          <p:nvPr/>
        </p:nvSpPr>
        <p:spPr>
          <a:xfrm>
            <a:off x="4282440" y="998220"/>
            <a:ext cx="906780" cy="110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C3B245-DF20-48DB-991D-7ED7A1BE519A}"/>
              </a:ext>
            </a:extLst>
          </p:cNvPr>
          <p:cNvSpPr/>
          <p:nvPr/>
        </p:nvSpPr>
        <p:spPr>
          <a:xfrm>
            <a:off x="449580" y="2166072"/>
            <a:ext cx="1813560" cy="1049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 End</a:t>
            </a:r>
          </a:p>
          <a:p>
            <a:pPr algn="ctr"/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Angular</a:t>
            </a:r>
          </a:p>
          <a:p>
            <a:pPr algn="ctr"/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C09793-CE1F-4AC7-BD02-06A4680374A5}"/>
              </a:ext>
            </a:extLst>
          </p:cNvPr>
          <p:cNvSpPr/>
          <p:nvPr/>
        </p:nvSpPr>
        <p:spPr>
          <a:xfrm>
            <a:off x="2994660" y="998220"/>
            <a:ext cx="2194560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API</a:t>
            </a:r>
          </a:p>
          <a:p>
            <a:pPr algn="ctr"/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90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GB" sz="900">
                <a:latin typeface="Times New Roman" panose="02020603050405020304" pitchFamily="18" charset="0"/>
                <a:cs typeface="Times New Roman" panose="02020603050405020304" pitchFamily="18" charset="0"/>
              </a:rPr>
              <a:t>WT </a:t>
            </a:r>
            <a:r>
              <a:rPr lang="en-US" sz="900">
                <a:latin typeface="Times New Roman" panose="02020603050405020304" pitchFamily="18" charset="0"/>
                <a:cs typeface="Times New Roman" panose="02020603050405020304" pitchFamily="18" charset="0"/>
              </a:rPr>
              <a:t>validator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882053A-2F16-4C1A-A9C3-04F2510D3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94660" y="1845840"/>
            <a:ext cx="2194560" cy="845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indent="0" algn="ctr">
              <a:buNone/>
            </a:pP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 algn="ctr"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Favourite API</a:t>
            </a:r>
            <a:endParaRPr lang="en-US" sz="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 algn="ctr">
              <a:buNone/>
            </a:pP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 favourite</a:t>
            </a:r>
          </a:p>
          <a:p>
            <a:pPr marL="114300" indent="0" algn="ctr">
              <a:buNone/>
            </a:pP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Delete favourite</a:t>
            </a:r>
          </a:p>
          <a:p>
            <a:pPr marL="114300" indent="0" algn="ctr">
              <a:buNone/>
            </a:pP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5FA73A-2BCE-4B69-957B-90DDBF400A61}"/>
              </a:ext>
            </a:extLst>
          </p:cNvPr>
          <p:cNvSpPr/>
          <p:nvPr/>
        </p:nvSpPr>
        <p:spPr>
          <a:xfrm>
            <a:off x="2994660" y="4029984"/>
            <a:ext cx="2194560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Player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 Statistics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EDD8C5-DA01-41AC-A33B-577C75449896}"/>
              </a:ext>
            </a:extLst>
          </p:cNvPr>
          <p:cNvSpPr/>
          <p:nvPr/>
        </p:nvSpPr>
        <p:spPr>
          <a:xfrm>
            <a:off x="2994660" y="2994660"/>
            <a:ext cx="2194560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Open Sans" panose="020B0604020202020204" charset="0"/>
                <a:cs typeface="Times New Roman" panose="02020603050405020304" pitchFamily="18" charset="0"/>
              </a:rPr>
              <a:t>ommendation API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Recommends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2C418822-9D83-47CC-B6EF-1DFC63F0FF9C}"/>
              </a:ext>
            </a:extLst>
          </p:cNvPr>
          <p:cNvSpPr/>
          <p:nvPr/>
        </p:nvSpPr>
        <p:spPr>
          <a:xfrm>
            <a:off x="6751320" y="998220"/>
            <a:ext cx="1173480" cy="7315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Server</a:t>
            </a:r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AB71B487-3E5F-47D0-B74F-9D5C122B6197}"/>
              </a:ext>
            </a:extLst>
          </p:cNvPr>
          <p:cNvSpPr/>
          <p:nvPr/>
        </p:nvSpPr>
        <p:spPr>
          <a:xfrm>
            <a:off x="6751320" y="1949781"/>
            <a:ext cx="1173480" cy="7315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 Db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0984FFCD-399E-4C9B-BBB7-C0FCDA169A0E}"/>
              </a:ext>
            </a:extLst>
          </p:cNvPr>
          <p:cNvSpPr/>
          <p:nvPr/>
        </p:nvSpPr>
        <p:spPr>
          <a:xfrm>
            <a:off x="6751320" y="2994660"/>
            <a:ext cx="1173480" cy="7315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 Db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7A9607E-818C-461E-A266-8A1F8D8CA079}"/>
              </a:ext>
            </a:extLst>
          </p:cNvPr>
          <p:cNvSpPr/>
          <p:nvPr/>
        </p:nvSpPr>
        <p:spPr>
          <a:xfrm>
            <a:off x="6751320" y="4029984"/>
            <a:ext cx="1363980" cy="7147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External API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5E3E11B-EB87-411F-89CC-3E30FD43ABB9}"/>
              </a:ext>
            </a:extLst>
          </p:cNvPr>
          <p:cNvCxnSpPr>
            <a:stCxn id="10" idx="3"/>
            <a:endCxn id="5" idx="2"/>
          </p:cNvCxnSpPr>
          <p:nvPr/>
        </p:nvCxnSpPr>
        <p:spPr>
          <a:xfrm flipV="1">
            <a:off x="5189220" y="4387377"/>
            <a:ext cx="1562100" cy="83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84A736E-26CF-4ABD-9A5F-CDE68267DE96}"/>
              </a:ext>
            </a:extLst>
          </p:cNvPr>
          <p:cNvCxnSpPr>
            <a:stCxn id="11" idx="3"/>
            <a:endCxn id="14" idx="2"/>
          </p:cNvCxnSpPr>
          <p:nvPr/>
        </p:nvCxnSpPr>
        <p:spPr>
          <a:xfrm>
            <a:off x="5189220" y="3360420"/>
            <a:ext cx="15621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52CA46-18A1-414D-972B-5E097273B50B}"/>
              </a:ext>
            </a:extLst>
          </p:cNvPr>
          <p:cNvCxnSpPr>
            <a:stCxn id="9" idx="3"/>
          </p:cNvCxnSpPr>
          <p:nvPr/>
        </p:nvCxnSpPr>
        <p:spPr>
          <a:xfrm>
            <a:off x="5189220" y="2268348"/>
            <a:ext cx="15621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3C013DB-43A6-4652-B2E5-39A354C21AAA}"/>
              </a:ext>
            </a:extLst>
          </p:cNvPr>
          <p:cNvCxnSpPr>
            <a:cxnSpLocks/>
          </p:cNvCxnSpPr>
          <p:nvPr/>
        </p:nvCxnSpPr>
        <p:spPr>
          <a:xfrm flipV="1">
            <a:off x="5189220" y="1483104"/>
            <a:ext cx="1562100" cy="137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4515029-3486-4251-B808-74D49A837747}"/>
              </a:ext>
            </a:extLst>
          </p:cNvPr>
          <p:cNvSpPr txBox="1"/>
          <p:nvPr/>
        </p:nvSpPr>
        <p:spPr>
          <a:xfrm>
            <a:off x="5265420" y="1221343"/>
            <a:ext cx="1173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 P</a:t>
            </a:r>
            <a:r>
              <a:rPr lang="en-GB" sz="1100">
                <a:latin typeface="Times New Roman" panose="02020603050405020304" pitchFamily="18" charset="0"/>
                <a:cs typeface="Times New Roman" panose="02020603050405020304" pitchFamily="18" charset="0"/>
              </a:rPr>
              <a:t>OST r</a:t>
            </a:r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equest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0E34770-9853-453A-B141-2D35DC6CDB42}"/>
              </a:ext>
            </a:extLst>
          </p:cNvPr>
          <p:cNvSpPr/>
          <p:nvPr/>
        </p:nvSpPr>
        <p:spPr>
          <a:xfrm>
            <a:off x="5257800" y="1444896"/>
            <a:ext cx="14173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5253FAF-D3AE-4BE3-A8FC-4923CE72A86C}"/>
              </a:ext>
            </a:extLst>
          </p:cNvPr>
          <p:cNvSpPr/>
          <p:nvPr/>
        </p:nvSpPr>
        <p:spPr>
          <a:xfrm>
            <a:off x="5265420" y="2053931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100">
                <a:latin typeface="Times New Roman" panose="02020603050405020304" pitchFamily="18" charset="0"/>
                <a:cs typeface="Times New Roman" panose="02020603050405020304" pitchFamily="18" charset="0"/>
              </a:rPr>
              <a:t>GET/DELETE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1761A14-22B1-4A5E-A673-975DA5BF97F5}"/>
              </a:ext>
            </a:extLst>
          </p:cNvPr>
          <p:cNvSpPr/>
          <p:nvPr/>
        </p:nvSpPr>
        <p:spPr>
          <a:xfrm>
            <a:off x="5649339" y="3135319"/>
            <a:ext cx="5132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10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D494611-841B-4CD2-9B70-7C5B5C84D5C2}"/>
              </a:ext>
            </a:extLst>
          </p:cNvPr>
          <p:cNvSpPr/>
          <p:nvPr/>
        </p:nvSpPr>
        <p:spPr>
          <a:xfrm>
            <a:off x="5627579" y="4143689"/>
            <a:ext cx="5132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10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D4F306FA-9CB7-4E71-A941-884EC82753BC}"/>
              </a:ext>
            </a:extLst>
          </p:cNvPr>
          <p:cNvCxnSpPr>
            <a:stCxn id="2" idx="0"/>
            <a:endCxn id="3" idx="1"/>
          </p:cNvCxnSpPr>
          <p:nvPr/>
        </p:nvCxnSpPr>
        <p:spPr>
          <a:xfrm rot="5400000" flipH="1" flipV="1">
            <a:off x="1774464" y="945876"/>
            <a:ext cx="802092" cy="163830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CB8F060-7625-49E9-87BA-B02BE77CB456}"/>
              </a:ext>
            </a:extLst>
          </p:cNvPr>
          <p:cNvCxnSpPr/>
          <p:nvPr/>
        </p:nvCxnSpPr>
        <p:spPr>
          <a:xfrm>
            <a:off x="2263140" y="2407920"/>
            <a:ext cx="7315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EE52EE8-710A-4087-A4A4-75A4153384F4}"/>
              </a:ext>
            </a:extLst>
          </p:cNvPr>
          <p:cNvCxnSpPr/>
          <p:nvPr/>
        </p:nvCxnSpPr>
        <p:spPr>
          <a:xfrm>
            <a:off x="2263140" y="3098810"/>
            <a:ext cx="7315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EDCCC9CE-6951-467D-BEA9-385F8BE34E6E}"/>
              </a:ext>
            </a:extLst>
          </p:cNvPr>
          <p:cNvCxnSpPr>
            <a:stCxn id="10" idx="1"/>
            <a:endCxn id="2" idx="2"/>
          </p:cNvCxnSpPr>
          <p:nvPr/>
        </p:nvCxnSpPr>
        <p:spPr>
          <a:xfrm rot="10800000">
            <a:off x="1356360" y="3215640"/>
            <a:ext cx="1638300" cy="1180104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05D3EA-B4E8-497F-9D27-B828FDE33192}"/>
              </a:ext>
            </a:extLst>
          </p:cNvPr>
          <p:cNvSpPr txBox="1"/>
          <p:nvPr/>
        </p:nvSpPr>
        <p:spPr>
          <a:xfrm>
            <a:off x="1664970" y="1152512"/>
            <a:ext cx="1173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Login/Register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8762075-BA38-4FA3-A81F-ABB019ECDF23}"/>
              </a:ext>
            </a:extLst>
          </p:cNvPr>
          <p:cNvSpPr txBox="1"/>
          <p:nvPr/>
        </p:nvSpPr>
        <p:spPr>
          <a:xfrm>
            <a:off x="632460" y="1508018"/>
            <a:ext cx="1173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Token generated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6FD2971-4520-46D6-8236-3CCE59D0466B}"/>
              </a:ext>
            </a:extLst>
          </p:cNvPr>
          <p:cNvSpPr txBox="1"/>
          <p:nvPr/>
        </p:nvSpPr>
        <p:spPr>
          <a:xfrm>
            <a:off x="2263140" y="2008874"/>
            <a:ext cx="8191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100">
                <a:latin typeface="Times New Roman" panose="02020603050405020304" pitchFamily="18" charset="0"/>
                <a:cs typeface="Times New Roman" panose="02020603050405020304" pitchFamily="18" charset="0"/>
              </a:rPr>
              <a:t>POST
</a:t>
            </a:r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GB" sz="110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endParaRPr lang="en-GB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100">
                <a:latin typeface="Times New Roman" panose="02020603050405020304" pitchFamily="18" charset="0"/>
                <a:cs typeface="Times New Roman" panose="02020603050405020304" pitchFamily="18" charset="0"/>
              </a:rPr>
              <a:t>DELETE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FE785ED-671A-4CB0-8E7E-C9033682C54F}"/>
              </a:ext>
            </a:extLst>
          </p:cNvPr>
          <p:cNvSpPr txBox="1"/>
          <p:nvPr/>
        </p:nvSpPr>
        <p:spPr>
          <a:xfrm>
            <a:off x="2297430" y="2873709"/>
            <a:ext cx="1173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10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5F0BB64-3CFF-4150-B57A-BD9388DE2E07}"/>
              </a:ext>
            </a:extLst>
          </p:cNvPr>
          <p:cNvSpPr txBox="1"/>
          <p:nvPr/>
        </p:nvSpPr>
        <p:spPr>
          <a:xfrm>
            <a:off x="2207895" y="4143689"/>
            <a:ext cx="1173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 G</a:t>
            </a:r>
            <a:r>
              <a:rPr lang="en-GB" sz="110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146714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1116</TotalTime>
  <Words>308</Words>
  <Application>Microsoft Office PowerPoint</Application>
  <PresentationFormat>On-screen Show (16:9)</PresentationFormat>
  <Paragraphs>95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Economica</vt:lpstr>
      <vt:lpstr>Arial</vt:lpstr>
      <vt:lpstr>Open Sans</vt:lpstr>
      <vt:lpstr>Times New Roman</vt:lpstr>
      <vt:lpstr>Luxe</vt:lpstr>
      <vt:lpstr>C-Player App</vt:lpstr>
      <vt:lpstr>Outline</vt:lpstr>
      <vt:lpstr>Problem Statement</vt:lpstr>
      <vt:lpstr>Objective </vt:lpstr>
      <vt:lpstr>Microservices</vt:lpstr>
      <vt:lpstr> Project Overview </vt:lpstr>
      <vt:lpstr>PowerPoint Presentation</vt:lpstr>
      <vt:lpstr> Onboarding Architecture</vt:lpstr>
      <vt:lpstr>Architecture</vt:lpstr>
      <vt:lpstr> Project Flow </vt:lpstr>
      <vt:lpstr>PowerPoint Presentation</vt:lpstr>
      <vt:lpstr>Technologies and Tools Used</vt:lpstr>
      <vt:lpstr>   Conclusion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Tiwari, Shivansh</dc:creator>
  <cp:lastModifiedBy>sourabhsikka.mech22@jecrc.ac.in</cp:lastModifiedBy>
  <cp:revision>71</cp:revision>
  <dcterms:modified xsi:type="dcterms:W3CDTF">2022-07-11T10:20:36Z</dcterms:modified>
</cp:coreProperties>
</file>